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6.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54"/>
  </p:notesMasterIdLst>
  <p:handoutMasterIdLst>
    <p:handoutMasterId r:id="rId55"/>
  </p:handoutMasterIdLst>
  <p:sldIdLst>
    <p:sldId id="280" r:id="rId5"/>
    <p:sldId id="257" r:id="rId6"/>
    <p:sldId id="259" r:id="rId7"/>
    <p:sldId id="300" r:id="rId8"/>
    <p:sldId id="301" r:id="rId9"/>
    <p:sldId id="322" r:id="rId10"/>
    <p:sldId id="340" r:id="rId11"/>
    <p:sldId id="313" r:id="rId12"/>
    <p:sldId id="324" r:id="rId13"/>
    <p:sldId id="319" r:id="rId14"/>
    <p:sldId id="341" r:id="rId15"/>
    <p:sldId id="334" r:id="rId16"/>
    <p:sldId id="335" r:id="rId17"/>
    <p:sldId id="327" r:id="rId18"/>
    <p:sldId id="338" r:id="rId19"/>
    <p:sldId id="321" r:id="rId20"/>
    <p:sldId id="339" r:id="rId21"/>
    <p:sldId id="330" r:id="rId22"/>
    <p:sldId id="331" r:id="rId23"/>
    <p:sldId id="345" r:id="rId24"/>
    <p:sldId id="281" r:id="rId25"/>
    <p:sldId id="302" r:id="rId26"/>
    <p:sldId id="303" r:id="rId27"/>
    <p:sldId id="304" r:id="rId28"/>
    <p:sldId id="305" r:id="rId29"/>
    <p:sldId id="306" r:id="rId30"/>
    <p:sldId id="285" r:id="rId31"/>
    <p:sldId id="316" r:id="rId32"/>
    <p:sldId id="290" r:id="rId33"/>
    <p:sldId id="260" r:id="rId34"/>
    <p:sldId id="286" r:id="rId35"/>
    <p:sldId id="287" r:id="rId36"/>
    <p:sldId id="288" r:id="rId37"/>
    <p:sldId id="282" r:id="rId38"/>
    <p:sldId id="307" r:id="rId39"/>
    <p:sldId id="308" r:id="rId40"/>
    <p:sldId id="309" r:id="rId41"/>
    <p:sldId id="310" r:id="rId42"/>
    <p:sldId id="311" r:id="rId43"/>
    <p:sldId id="312" r:id="rId44"/>
    <p:sldId id="261" r:id="rId45"/>
    <p:sldId id="342" r:id="rId46"/>
    <p:sldId id="343" r:id="rId47"/>
    <p:sldId id="344" r:id="rId48"/>
    <p:sldId id="333" r:id="rId49"/>
    <p:sldId id="332" r:id="rId50"/>
    <p:sldId id="266" r:id="rId51"/>
    <p:sldId id="272" r:id="rId52"/>
    <p:sldId id="34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F"/>
    <a:srgbClr val="3C76A3"/>
    <a:srgbClr val="50B4AC"/>
    <a:srgbClr val="0F416B"/>
    <a:srgbClr val="13538A"/>
    <a:srgbClr val="5DA39D"/>
    <a:srgbClr val="0087D2"/>
    <a:srgbClr val="1159B5"/>
    <a:srgbClr val="32D65A"/>
    <a:srgbClr val="52CA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BF907-B955-41F9-9AE7-8ACCF5243027}" v="3" dt="2023-09-21T16:35:59.2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28" autoAdjust="0"/>
  </p:normalViewPr>
  <p:slideViewPr>
    <p:cSldViewPr snapToGrid="0">
      <p:cViewPr varScale="1">
        <p:scale>
          <a:sx n="51" d="100"/>
          <a:sy n="51" d="100"/>
        </p:scale>
        <p:origin x="1232"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ok, Lauren" userId="614a333f-5028-4a40-8ddd-cb5a95faf155" providerId="ADAL" clId="{EF6B7270-B457-4628-AA3D-1DB837A56A78}"/>
    <pc:docChg chg="undo custSel addSld delSld modSld sldOrd">
      <pc:chgData name="Cook, Lauren" userId="614a333f-5028-4a40-8ddd-cb5a95faf155" providerId="ADAL" clId="{EF6B7270-B457-4628-AA3D-1DB837A56A78}" dt="2023-07-12T17:56:16.880" v="33921" actId="20577"/>
      <pc:docMkLst>
        <pc:docMk/>
      </pc:docMkLst>
      <pc:sldChg chg="modSp mod ord">
        <pc:chgData name="Cook, Lauren" userId="614a333f-5028-4a40-8ddd-cb5a95faf155" providerId="ADAL" clId="{EF6B7270-B457-4628-AA3D-1DB837A56A78}" dt="2023-07-11T22:44:27.237" v="17214" actId="20577"/>
        <pc:sldMkLst>
          <pc:docMk/>
          <pc:sldMk cId="485368794" sldId="257"/>
        </pc:sldMkLst>
        <pc:spChg chg="mod">
          <ac:chgData name="Cook, Lauren" userId="614a333f-5028-4a40-8ddd-cb5a95faf155" providerId="ADAL" clId="{EF6B7270-B457-4628-AA3D-1DB837A56A78}" dt="2023-07-11T22:44:27.237" v="17214" actId="20577"/>
          <ac:spMkLst>
            <pc:docMk/>
            <pc:sldMk cId="485368794" sldId="257"/>
            <ac:spMk id="3" creationId="{47199CDE-2F40-70C3-5324-E8E9ED3B15C6}"/>
          </ac:spMkLst>
        </pc:spChg>
      </pc:sldChg>
      <pc:sldChg chg="modNotesTx">
        <pc:chgData name="Cook, Lauren" userId="614a333f-5028-4a40-8ddd-cb5a95faf155" providerId="ADAL" clId="{EF6B7270-B457-4628-AA3D-1DB837A56A78}" dt="2023-07-12T17:41:02.167" v="32443" actId="113"/>
        <pc:sldMkLst>
          <pc:docMk/>
          <pc:sldMk cId="3533048033" sldId="260"/>
        </pc:sldMkLst>
      </pc:sldChg>
      <pc:sldChg chg="del">
        <pc:chgData name="Cook, Lauren" userId="614a333f-5028-4a40-8ddd-cb5a95faf155" providerId="ADAL" clId="{EF6B7270-B457-4628-AA3D-1DB837A56A78}" dt="2023-07-11T21:37:01.076" v="16994" actId="2696"/>
        <pc:sldMkLst>
          <pc:docMk/>
          <pc:sldMk cId="305738116" sldId="262"/>
        </pc:sldMkLst>
      </pc:sldChg>
      <pc:sldChg chg="modSp mod modNotesTx">
        <pc:chgData name="Cook, Lauren" userId="614a333f-5028-4a40-8ddd-cb5a95faf155" providerId="ADAL" clId="{EF6B7270-B457-4628-AA3D-1DB837A56A78}" dt="2023-07-12T17:49:50.694" v="33861" actId="6549"/>
        <pc:sldMkLst>
          <pc:docMk/>
          <pc:sldMk cId="702005065" sldId="266"/>
        </pc:sldMkLst>
        <pc:spChg chg="mod">
          <ac:chgData name="Cook, Lauren" userId="614a333f-5028-4a40-8ddd-cb5a95faf155" providerId="ADAL" clId="{EF6B7270-B457-4628-AA3D-1DB837A56A78}" dt="2023-07-11T22:40:38.097" v="17212" actId="6549"/>
          <ac:spMkLst>
            <pc:docMk/>
            <pc:sldMk cId="702005065" sldId="266"/>
            <ac:spMk id="3" creationId="{A4271A38-8EC0-615A-4AD6-0E7957F60B1F}"/>
          </ac:spMkLst>
        </pc:spChg>
      </pc:sldChg>
      <pc:sldChg chg="del">
        <pc:chgData name="Cook, Lauren" userId="614a333f-5028-4a40-8ddd-cb5a95faf155" providerId="ADAL" clId="{EF6B7270-B457-4628-AA3D-1DB837A56A78}" dt="2023-07-11T21:37:03.332" v="16995" actId="2696"/>
        <pc:sldMkLst>
          <pc:docMk/>
          <pc:sldMk cId="3028719048" sldId="278"/>
        </pc:sldMkLst>
      </pc:sldChg>
      <pc:sldChg chg="modNotesTx">
        <pc:chgData name="Cook, Lauren" userId="614a333f-5028-4a40-8ddd-cb5a95faf155" providerId="ADAL" clId="{EF6B7270-B457-4628-AA3D-1DB837A56A78}" dt="2023-07-12T14:39:50.271" v="25266" actId="6549"/>
        <pc:sldMkLst>
          <pc:docMk/>
          <pc:sldMk cId="3148508314" sldId="280"/>
        </pc:sldMkLst>
      </pc:sldChg>
      <pc:sldChg chg="modNotesTx">
        <pc:chgData name="Cook, Lauren" userId="614a333f-5028-4a40-8ddd-cb5a95faf155" providerId="ADAL" clId="{EF6B7270-B457-4628-AA3D-1DB837A56A78}" dt="2023-07-05T18:17:34.430" v="3121" actId="20577"/>
        <pc:sldMkLst>
          <pc:docMk/>
          <pc:sldMk cId="3523331336" sldId="281"/>
        </pc:sldMkLst>
      </pc:sldChg>
      <pc:sldChg chg="modSp mod modNotesTx">
        <pc:chgData name="Cook, Lauren" userId="614a333f-5028-4a40-8ddd-cb5a95faf155" providerId="ADAL" clId="{EF6B7270-B457-4628-AA3D-1DB837A56A78}" dt="2023-07-05T18:51:25.853" v="5014" actId="20577"/>
        <pc:sldMkLst>
          <pc:docMk/>
          <pc:sldMk cId="1534311213" sldId="282"/>
        </pc:sldMkLst>
        <pc:spChg chg="mod">
          <ac:chgData name="Cook, Lauren" userId="614a333f-5028-4a40-8ddd-cb5a95faf155" providerId="ADAL" clId="{EF6B7270-B457-4628-AA3D-1DB837A56A78}" dt="2023-07-05T18:51:25.853" v="5014" actId="20577"/>
          <ac:spMkLst>
            <pc:docMk/>
            <pc:sldMk cId="1534311213" sldId="282"/>
            <ac:spMk id="4" creationId="{03976C74-AF82-4ED3-B971-7071F1970DFE}"/>
          </ac:spMkLst>
        </pc:spChg>
      </pc:sldChg>
      <pc:sldChg chg="del">
        <pc:chgData name="Cook, Lauren" userId="614a333f-5028-4a40-8ddd-cb5a95faf155" providerId="ADAL" clId="{EF6B7270-B457-4628-AA3D-1DB837A56A78}" dt="2023-07-11T21:36:58.886" v="16993" actId="2696"/>
        <pc:sldMkLst>
          <pc:docMk/>
          <pc:sldMk cId="856346451" sldId="284"/>
        </pc:sldMkLst>
      </pc:sldChg>
      <pc:sldChg chg="modNotesTx">
        <pc:chgData name="Cook, Lauren" userId="614a333f-5028-4a40-8ddd-cb5a95faf155" providerId="ADAL" clId="{EF6B7270-B457-4628-AA3D-1DB837A56A78}" dt="2023-07-12T17:36:54.439" v="31716" actId="20577"/>
        <pc:sldMkLst>
          <pc:docMk/>
          <pc:sldMk cId="1632063534" sldId="285"/>
        </pc:sldMkLst>
      </pc:sldChg>
      <pc:sldChg chg="modSp mod modNotesTx">
        <pc:chgData name="Cook, Lauren" userId="614a333f-5028-4a40-8ddd-cb5a95faf155" providerId="ADAL" clId="{EF6B7270-B457-4628-AA3D-1DB837A56A78}" dt="2023-07-12T17:43:30.030" v="32900" actId="20577"/>
        <pc:sldMkLst>
          <pc:docMk/>
          <pc:sldMk cId="1015601750" sldId="286"/>
        </pc:sldMkLst>
        <pc:spChg chg="mod">
          <ac:chgData name="Cook, Lauren" userId="614a333f-5028-4a40-8ddd-cb5a95faf155" providerId="ADAL" clId="{EF6B7270-B457-4628-AA3D-1DB837A56A78}" dt="2023-07-11T20:40:54.185" v="15479" actId="6549"/>
          <ac:spMkLst>
            <pc:docMk/>
            <pc:sldMk cId="1015601750" sldId="286"/>
            <ac:spMk id="3" creationId="{3F8BC8D1-89B9-BE9E-4853-D3AEEC846E1C}"/>
          </ac:spMkLst>
        </pc:spChg>
      </pc:sldChg>
      <pc:sldChg chg="modSp mod modNotesTx">
        <pc:chgData name="Cook, Lauren" userId="614a333f-5028-4a40-8ddd-cb5a95faf155" providerId="ADAL" clId="{EF6B7270-B457-4628-AA3D-1DB837A56A78}" dt="2023-07-12T17:47:17.800" v="33509" actId="113"/>
        <pc:sldMkLst>
          <pc:docMk/>
          <pc:sldMk cId="3943605167" sldId="287"/>
        </pc:sldMkLst>
        <pc:spChg chg="mod">
          <ac:chgData name="Cook, Lauren" userId="614a333f-5028-4a40-8ddd-cb5a95faf155" providerId="ADAL" clId="{EF6B7270-B457-4628-AA3D-1DB837A56A78}" dt="2023-07-12T17:46:42.327" v="33503" actId="20577"/>
          <ac:spMkLst>
            <pc:docMk/>
            <pc:sldMk cId="3943605167" sldId="287"/>
            <ac:spMk id="3" creationId="{3F8BC8D1-89B9-BE9E-4853-D3AEEC846E1C}"/>
          </ac:spMkLst>
        </pc:spChg>
      </pc:sldChg>
      <pc:sldChg chg="modNotesTx">
        <pc:chgData name="Cook, Lauren" userId="614a333f-5028-4a40-8ddd-cb5a95faf155" providerId="ADAL" clId="{EF6B7270-B457-4628-AA3D-1DB837A56A78}" dt="2023-07-12T17:48:37.210" v="33798" actId="20577"/>
        <pc:sldMkLst>
          <pc:docMk/>
          <pc:sldMk cId="1008893999" sldId="288"/>
        </pc:sldMkLst>
      </pc:sldChg>
      <pc:sldChg chg="modNotesTx">
        <pc:chgData name="Cook, Lauren" userId="614a333f-5028-4a40-8ddd-cb5a95faf155" providerId="ADAL" clId="{EF6B7270-B457-4628-AA3D-1DB837A56A78}" dt="2023-07-12T17:38:37.085" v="31755" actId="20577"/>
        <pc:sldMkLst>
          <pc:docMk/>
          <pc:sldMk cId="321875629" sldId="290"/>
        </pc:sldMkLst>
      </pc:sldChg>
      <pc:sldChg chg="del">
        <pc:chgData name="Cook, Lauren" userId="614a333f-5028-4a40-8ddd-cb5a95faf155" providerId="ADAL" clId="{EF6B7270-B457-4628-AA3D-1DB837A56A78}" dt="2023-07-06T23:56:16.131" v="11004" actId="2696"/>
        <pc:sldMkLst>
          <pc:docMk/>
          <pc:sldMk cId="1058853683" sldId="298"/>
        </pc:sldMkLst>
      </pc:sldChg>
      <pc:sldChg chg="mod ord modShow modNotesTx">
        <pc:chgData name="Cook, Lauren" userId="614a333f-5028-4a40-8ddd-cb5a95faf155" providerId="ADAL" clId="{EF6B7270-B457-4628-AA3D-1DB837A56A78}" dt="2023-07-12T17:52:10.970" v="33872" actId="20577"/>
        <pc:sldMkLst>
          <pc:docMk/>
          <pc:sldMk cId="4166360014" sldId="313"/>
        </pc:sldMkLst>
      </pc:sldChg>
      <pc:sldChg chg="mod ord modShow">
        <pc:chgData name="Cook, Lauren" userId="614a333f-5028-4a40-8ddd-cb5a95faf155" providerId="ADAL" clId="{EF6B7270-B457-4628-AA3D-1DB837A56A78}" dt="2023-07-06T23:57:07.614" v="11010" actId="729"/>
        <pc:sldMkLst>
          <pc:docMk/>
          <pc:sldMk cId="3875107979" sldId="314"/>
        </pc:sldMkLst>
      </pc:sldChg>
      <pc:sldChg chg="del">
        <pc:chgData name="Cook, Lauren" userId="614a333f-5028-4a40-8ddd-cb5a95faf155" providerId="ADAL" clId="{EF6B7270-B457-4628-AA3D-1DB837A56A78}" dt="2023-07-11T21:37:05.654" v="16996" actId="2696"/>
        <pc:sldMkLst>
          <pc:docMk/>
          <pc:sldMk cId="320421803" sldId="315"/>
        </pc:sldMkLst>
      </pc:sldChg>
      <pc:sldChg chg="ord modNotesTx">
        <pc:chgData name="Cook, Lauren" userId="614a333f-5028-4a40-8ddd-cb5a95faf155" providerId="ADAL" clId="{EF6B7270-B457-4628-AA3D-1DB837A56A78}" dt="2023-07-12T17:37:08.947" v="31718" actId="113"/>
        <pc:sldMkLst>
          <pc:docMk/>
          <pc:sldMk cId="3165340690" sldId="316"/>
        </pc:sldMkLst>
      </pc:sldChg>
      <pc:sldChg chg="del modNotesTx">
        <pc:chgData name="Cook, Lauren" userId="614a333f-5028-4a40-8ddd-cb5a95faf155" providerId="ADAL" clId="{EF6B7270-B457-4628-AA3D-1DB837A56A78}" dt="2023-07-11T21:37:08.211" v="16997" actId="2696"/>
        <pc:sldMkLst>
          <pc:docMk/>
          <pc:sldMk cId="2894075734" sldId="317"/>
        </pc:sldMkLst>
      </pc:sldChg>
      <pc:sldChg chg="del mod ord modShow">
        <pc:chgData name="Cook, Lauren" userId="614a333f-5028-4a40-8ddd-cb5a95faf155" providerId="ADAL" clId="{EF6B7270-B457-4628-AA3D-1DB837A56A78}" dt="2023-07-06T20:14:29.358" v="7879" actId="2696"/>
        <pc:sldMkLst>
          <pc:docMk/>
          <pc:sldMk cId="166931696" sldId="320"/>
        </pc:sldMkLst>
      </pc:sldChg>
      <pc:sldChg chg="modSp mod ord modNotesTx">
        <pc:chgData name="Cook, Lauren" userId="614a333f-5028-4a40-8ddd-cb5a95faf155" providerId="ADAL" clId="{EF6B7270-B457-4628-AA3D-1DB837A56A78}" dt="2023-07-12T17:20:15.751" v="29226" actId="20577"/>
        <pc:sldMkLst>
          <pc:docMk/>
          <pc:sldMk cId="1871528632" sldId="321"/>
        </pc:sldMkLst>
        <pc:spChg chg="mod">
          <ac:chgData name="Cook, Lauren" userId="614a333f-5028-4a40-8ddd-cb5a95faf155" providerId="ADAL" clId="{EF6B7270-B457-4628-AA3D-1DB837A56A78}" dt="2023-07-06T21:25:23.202" v="10064" actId="20577"/>
          <ac:spMkLst>
            <pc:docMk/>
            <pc:sldMk cId="1871528632" sldId="321"/>
            <ac:spMk id="3" creationId="{FFAF14DF-7765-C77D-B8CD-FB0653B72B57}"/>
          </ac:spMkLst>
        </pc:spChg>
      </pc:sldChg>
      <pc:sldChg chg="ord">
        <pc:chgData name="Cook, Lauren" userId="614a333f-5028-4a40-8ddd-cb5a95faf155" providerId="ADAL" clId="{EF6B7270-B457-4628-AA3D-1DB837A56A78}" dt="2023-07-05T18:05:52.349" v="2906"/>
        <pc:sldMkLst>
          <pc:docMk/>
          <pc:sldMk cId="4091932240" sldId="322"/>
        </pc:sldMkLst>
      </pc:sldChg>
      <pc:sldChg chg="delSp modSp new mod ord modShow">
        <pc:chgData name="Cook, Lauren" userId="614a333f-5028-4a40-8ddd-cb5a95faf155" providerId="ADAL" clId="{EF6B7270-B457-4628-AA3D-1DB837A56A78}" dt="2023-07-06T19:14:10.151" v="5828"/>
        <pc:sldMkLst>
          <pc:docMk/>
          <pc:sldMk cId="2075696986" sldId="323"/>
        </pc:sldMkLst>
        <pc:spChg chg="mod">
          <ac:chgData name="Cook, Lauren" userId="614a333f-5028-4a40-8ddd-cb5a95faf155" providerId="ADAL" clId="{EF6B7270-B457-4628-AA3D-1DB837A56A78}" dt="2023-07-05T16:35:40.865" v="401" actId="20577"/>
          <ac:spMkLst>
            <pc:docMk/>
            <pc:sldMk cId="2075696986" sldId="323"/>
            <ac:spMk id="2" creationId="{3B2A50C4-81FA-EA95-C1C2-3B1914D63B36}"/>
          </ac:spMkLst>
        </pc:spChg>
        <pc:spChg chg="del">
          <ac:chgData name="Cook, Lauren" userId="614a333f-5028-4a40-8ddd-cb5a95faf155" providerId="ADAL" clId="{EF6B7270-B457-4628-AA3D-1DB837A56A78}" dt="2023-07-05T16:29:49.505" v="18" actId="478"/>
          <ac:spMkLst>
            <pc:docMk/>
            <pc:sldMk cId="2075696986" sldId="323"/>
            <ac:spMk id="3" creationId="{7F7D0E2B-4838-5E9A-3FC5-BDBC0464A25E}"/>
          </ac:spMkLst>
        </pc:spChg>
        <pc:spChg chg="mod">
          <ac:chgData name="Cook, Lauren" userId="614a333f-5028-4a40-8ddd-cb5a95faf155" providerId="ADAL" clId="{EF6B7270-B457-4628-AA3D-1DB837A56A78}" dt="2023-07-05T16:35:12.551" v="369" actId="113"/>
          <ac:spMkLst>
            <pc:docMk/>
            <pc:sldMk cId="2075696986" sldId="323"/>
            <ac:spMk id="4" creationId="{CA464E24-DE4E-B5CB-4FBF-64F34E6373D1}"/>
          </ac:spMkLst>
        </pc:spChg>
        <pc:spChg chg="del">
          <ac:chgData name="Cook, Lauren" userId="614a333f-5028-4a40-8ddd-cb5a95faf155" providerId="ADAL" clId="{EF6B7270-B457-4628-AA3D-1DB837A56A78}" dt="2023-07-05T16:29:55.074" v="20" actId="478"/>
          <ac:spMkLst>
            <pc:docMk/>
            <pc:sldMk cId="2075696986" sldId="323"/>
            <ac:spMk id="5" creationId="{D661437D-62C4-A81F-9526-CB52DE2375C1}"/>
          </ac:spMkLst>
        </pc:spChg>
        <pc:spChg chg="mod">
          <ac:chgData name="Cook, Lauren" userId="614a333f-5028-4a40-8ddd-cb5a95faf155" providerId="ADAL" clId="{EF6B7270-B457-4628-AA3D-1DB837A56A78}" dt="2023-07-05T18:48:09.826" v="4924" actId="113"/>
          <ac:spMkLst>
            <pc:docMk/>
            <pc:sldMk cId="2075696986" sldId="323"/>
            <ac:spMk id="6" creationId="{5112A203-9558-ED3F-0836-5DBF1BAAB142}"/>
          </ac:spMkLst>
        </pc:spChg>
      </pc:sldChg>
      <pc:sldChg chg="addSp modSp add del mod ord modAnim modNotesTx">
        <pc:chgData name="Cook, Lauren" userId="614a333f-5028-4a40-8ddd-cb5a95faf155" providerId="ADAL" clId="{EF6B7270-B457-4628-AA3D-1DB837A56A78}" dt="2023-07-12T17:53:26.874" v="33920" actId="20577"/>
        <pc:sldMkLst>
          <pc:docMk/>
          <pc:sldMk cId="2701244671" sldId="324"/>
        </pc:sldMkLst>
        <pc:spChg chg="add mod">
          <ac:chgData name="Cook, Lauren" userId="614a333f-5028-4a40-8ddd-cb5a95faf155" providerId="ADAL" clId="{EF6B7270-B457-4628-AA3D-1DB837A56A78}" dt="2023-07-11T19:31:16.158" v="12568" actId="20577"/>
          <ac:spMkLst>
            <pc:docMk/>
            <pc:sldMk cId="2701244671" sldId="324"/>
            <ac:spMk id="11" creationId="{87E2A494-9D4D-5B6E-4B9A-000C13122B10}"/>
          </ac:spMkLst>
        </pc:spChg>
        <pc:spChg chg="add mod">
          <ac:chgData name="Cook, Lauren" userId="614a333f-5028-4a40-8ddd-cb5a95faf155" providerId="ADAL" clId="{EF6B7270-B457-4628-AA3D-1DB837A56A78}" dt="2023-07-05T16:38:33.570" v="471" actId="1038"/>
          <ac:spMkLst>
            <pc:docMk/>
            <pc:sldMk cId="2701244671" sldId="324"/>
            <ac:spMk id="12" creationId="{136E764E-5335-503A-438B-F812BF928FC3}"/>
          </ac:spMkLst>
        </pc:spChg>
        <pc:spChg chg="mod">
          <ac:chgData name="Cook, Lauren" userId="614a333f-5028-4a40-8ddd-cb5a95faf155" providerId="ADAL" clId="{EF6B7270-B457-4628-AA3D-1DB837A56A78}" dt="2023-07-05T16:36:21.373" v="405" actId="1076"/>
          <ac:spMkLst>
            <pc:docMk/>
            <pc:sldMk cId="2701244671" sldId="324"/>
            <ac:spMk id="15" creationId="{EA2B65B6-2E92-9DC4-77BE-D49BB383C934}"/>
          </ac:spMkLst>
        </pc:spChg>
        <pc:spChg chg="mod">
          <ac:chgData name="Cook, Lauren" userId="614a333f-5028-4a40-8ddd-cb5a95faf155" providerId="ADAL" clId="{EF6B7270-B457-4628-AA3D-1DB837A56A78}" dt="2023-07-05T16:36:48.189" v="408" actId="164"/>
          <ac:spMkLst>
            <pc:docMk/>
            <pc:sldMk cId="2701244671" sldId="324"/>
            <ac:spMk id="18" creationId="{FE28DFE9-C486-31D5-9EA3-9704C997529F}"/>
          </ac:spMkLst>
        </pc:spChg>
        <pc:spChg chg="mod">
          <ac:chgData name="Cook, Lauren" userId="614a333f-5028-4a40-8ddd-cb5a95faf155" providerId="ADAL" clId="{EF6B7270-B457-4628-AA3D-1DB837A56A78}" dt="2023-07-05T16:36:48.189" v="408" actId="164"/>
          <ac:spMkLst>
            <pc:docMk/>
            <pc:sldMk cId="2701244671" sldId="324"/>
            <ac:spMk id="20" creationId="{821112A7-1F5A-99D0-BEAC-63B06AF7E23E}"/>
          </ac:spMkLst>
        </pc:spChg>
        <pc:spChg chg="mod">
          <ac:chgData name="Cook, Lauren" userId="614a333f-5028-4a40-8ddd-cb5a95faf155" providerId="ADAL" clId="{EF6B7270-B457-4628-AA3D-1DB837A56A78}" dt="2023-07-05T16:36:48.189" v="408" actId="164"/>
          <ac:spMkLst>
            <pc:docMk/>
            <pc:sldMk cId="2701244671" sldId="324"/>
            <ac:spMk id="22" creationId="{6B1E0CF5-4CE2-023D-1122-3DE6A8CBFCA8}"/>
          </ac:spMkLst>
        </pc:spChg>
        <pc:spChg chg="mod">
          <ac:chgData name="Cook, Lauren" userId="614a333f-5028-4a40-8ddd-cb5a95faf155" providerId="ADAL" clId="{EF6B7270-B457-4628-AA3D-1DB837A56A78}" dt="2023-07-05T16:36:32.218" v="406" actId="164"/>
          <ac:spMkLst>
            <pc:docMk/>
            <pc:sldMk cId="2701244671" sldId="324"/>
            <ac:spMk id="23" creationId="{D80B7A19-80FB-3DAE-7FF7-89C0D1555783}"/>
          </ac:spMkLst>
        </pc:spChg>
        <pc:grpChg chg="add mod">
          <ac:chgData name="Cook, Lauren" userId="614a333f-5028-4a40-8ddd-cb5a95faf155" providerId="ADAL" clId="{EF6B7270-B457-4628-AA3D-1DB837A56A78}" dt="2023-07-05T16:36:36.906" v="407" actId="164"/>
          <ac:grpSpMkLst>
            <pc:docMk/>
            <pc:sldMk cId="2701244671" sldId="324"/>
            <ac:grpSpMk id="8" creationId="{A762E2B7-F464-9EB9-C80A-94CABED39EA6}"/>
          </ac:grpSpMkLst>
        </pc:grpChg>
        <pc:grpChg chg="add mod">
          <ac:chgData name="Cook, Lauren" userId="614a333f-5028-4a40-8ddd-cb5a95faf155" providerId="ADAL" clId="{EF6B7270-B457-4628-AA3D-1DB837A56A78}" dt="2023-07-05T16:36:48.189" v="408" actId="164"/>
          <ac:grpSpMkLst>
            <pc:docMk/>
            <pc:sldMk cId="2701244671" sldId="324"/>
            <ac:grpSpMk id="9" creationId="{3F5908E6-21CB-4C2C-DAE6-49856DF51850}"/>
          </ac:grpSpMkLst>
        </pc:grpChg>
        <pc:grpChg chg="add mod">
          <ac:chgData name="Cook, Lauren" userId="614a333f-5028-4a40-8ddd-cb5a95faf155" providerId="ADAL" clId="{EF6B7270-B457-4628-AA3D-1DB837A56A78}" dt="2023-07-05T16:38:26.392" v="459" actId="14100"/>
          <ac:grpSpMkLst>
            <pc:docMk/>
            <pc:sldMk cId="2701244671" sldId="324"/>
            <ac:grpSpMk id="10" creationId="{5E5AAD7C-B446-A2A4-DD5D-DDF25172F54C}"/>
          </ac:grpSpMkLst>
        </pc:grpChg>
        <pc:picChg chg="mod">
          <ac:chgData name="Cook, Lauren" userId="614a333f-5028-4a40-8ddd-cb5a95faf155" providerId="ADAL" clId="{EF6B7270-B457-4628-AA3D-1DB837A56A78}" dt="2023-07-05T16:36:36.906" v="407" actId="164"/>
          <ac:picMkLst>
            <pc:docMk/>
            <pc:sldMk cId="2701244671" sldId="324"/>
            <ac:picMk id="3" creationId="{082E4C96-ADBD-D476-CD2C-BA4E455653A1}"/>
          </ac:picMkLst>
        </pc:picChg>
        <pc:picChg chg="mod">
          <ac:chgData name="Cook, Lauren" userId="614a333f-5028-4a40-8ddd-cb5a95faf155" providerId="ADAL" clId="{EF6B7270-B457-4628-AA3D-1DB837A56A78}" dt="2023-07-05T16:36:32.218" v="406" actId="164"/>
          <ac:picMkLst>
            <pc:docMk/>
            <pc:sldMk cId="2701244671" sldId="324"/>
            <ac:picMk id="5" creationId="{40E52817-078A-93FB-65CA-93AECE3A4294}"/>
          </ac:picMkLst>
        </pc:picChg>
        <pc:picChg chg="mod">
          <ac:chgData name="Cook, Lauren" userId="614a333f-5028-4a40-8ddd-cb5a95faf155" providerId="ADAL" clId="{EF6B7270-B457-4628-AA3D-1DB837A56A78}" dt="2023-07-05T16:36:32.218" v="406" actId="164"/>
          <ac:picMkLst>
            <pc:docMk/>
            <pc:sldMk cId="2701244671" sldId="324"/>
            <ac:picMk id="6" creationId="{EDC08DEC-7E10-9541-F279-ED4D815D66DF}"/>
          </ac:picMkLst>
        </pc:picChg>
        <pc:picChg chg="mod">
          <ac:chgData name="Cook, Lauren" userId="614a333f-5028-4a40-8ddd-cb5a95faf155" providerId="ADAL" clId="{EF6B7270-B457-4628-AA3D-1DB837A56A78}" dt="2023-07-05T16:36:36.906" v="407" actId="164"/>
          <ac:picMkLst>
            <pc:docMk/>
            <pc:sldMk cId="2701244671" sldId="324"/>
            <ac:picMk id="7" creationId="{49117284-9180-E27D-22E3-E1F43353953D}"/>
          </ac:picMkLst>
        </pc:picChg>
      </pc:sldChg>
      <pc:sldChg chg="new del">
        <pc:chgData name="Cook, Lauren" userId="614a333f-5028-4a40-8ddd-cb5a95faf155" providerId="ADAL" clId="{EF6B7270-B457-4628-AA3D-1DB837A56A78}" dt="2023-07-05T16:45:31.940" v="473" actId="2696"/>
        <pc:sldMkLst>
          <pc:docMk/>
          <pc:sldMk cId="2973292073" sldId="325"/>
        </pc:sldMkLst>
      </pc:sldChg>
      <pc:sldChg chg="new del">
        <pc:chgData name="Cook, Lauren" userId="614a333f-5028-4a40-8ddd-cb5a95faf155" providerId="ADAL" clId="{EF6B7270-B457-4628-AA3D-1DB837A56A78}" dt="2023-07-05T16:46:50.237" v="570" actId="2696"/>
        <pc:sldMkLst>
          <pc:docMk/>
          <pc:sldMk cId="3769796191" sldId="325"/>
        </pc:sldMkLst>
      </pc:sldChg>
      <pc:sldChg chg="modSp new mod ord">
        <pc:chgData name="Cook, Lauren" userId="614a333f-5028-4a40-8ddd-cb5a95faf155" providerId="ADAL" clId="{EF6B7270-B457-4628-AA3D-1DB837A56A78}" dt="2023-07-06T19:20:50.421" v="5843" actId="20577"/>
        <pc:sldMkLst>
          <pc:docMk/>
          <pc:sldMk cId="746325836" sldId="326"/>
        </pc:sldMkLst>
        <pc:spChg chg="mod">
          <ac:chgData name="Cook, Lauren" userId="614a333f-5028-4a40-8ddd-cb5a95faf155" providerId="ADAL" clId="{EF6B7270-B457-4628-AA3D-1DB837A56A78}" dt="2023-07-06T19:20:50.421" v="5843" actId="20577"/>
          <ac:spMkLst>
            <pc:docMk/>
            <pc:sldMk cId="746325836" sldId="326"/>
            <ac:spMk id="2" creationId="{C7242771-0427-1401-44F3-407446321041}"/>
          </ac:spMkLst>
        </pc:spChg>
      </pc:sldChg>
      <pc:sldChg chg="addSp delSp modSp new mod ord modNotesTx">
        <pc:chgData name="Cook, Lauren" userId="614a333f-5028-4a40-8ddd-cb5a95faf155" providerId="ADAL" clId="{EF6B7270-B457-4628-AA3D-1DB837A56A78}" dt="2023-07-12T17:56:16.880" v="33921" actId="20577"/>
        <pc:sldMkLst>
          <pc:docMk/>
          <pc:sldMk cId="2998380627" sldId="327"/>
        </pc:sldMkLst>
        <pc:spChg chg="mod">
          <ac:chgData name="Cook, Lauren" userId="614a333f-5028-4a40-8ddd-cb5a95faf155" providerId="ADAL" clId="{EF6B7270-B457-4628-AA3D-1DB837A56A78}" dt="2023-07-05T17:25:25.050" v="2518" actId="14100"/>
          <ac:spMkLst>
            <pc:docMk/>
            <pc:sldMk cId="2998380627" sldId="327"/>
            <ac:spMk id="2" creationId="{112DCDF9-AA81-79C6-1299-26BA07B79E4D}"/>
          </ac:spMkLst>
        </pc:spChg>
        <pc:spChg chg="mod">
          <ac:chgData name="Cook, Lauren" userId="614a333f-5028-4a40-8ddd-cb5a95faf155" providerId="ADAL" clId="{EF6B7270-B457-4628-AA3D-1DB837A56A78}" dt="2023-07-12T15:02:44.093" v="26163" actId="20577"/>
          <ac:spMkLst>
            <pc:docMk/>
            <pc:sldMk cId="2998380627" sldId="327"/>
            <ac:spMk id="3" creationId="{8A18A951-D7F7-653C-4730-F820159F5AE2}"/>
          </ac:spMkLst>
        </pc:spChg>
        <pc:picChg chg="add del mod">
          <ac:chgData name="Cook, Lauren" userId="614a333f-5028-4a40-8ddd-cb5a95faf155" providerId="ADAL" clId="{EF6B7270-B457-4628-AA3D-1DB837A56A78}" dt="2023-07-06T21:17:45.341" v="9800" actId="478"/>
          <ac:picMkLst>
            <pc:docMk/>
            <pc:sldMk cId="2998380627" sldId="327"/>
            <ac:picMk id="5" creationId="{E8BC3064-C948-6BBA-AD96-EDC483C46B2F}"/>
          </ac:picMkLst>
        </pc:picChg>
        <pc:picChg chg="add del mod">
          <ac:chgData name="Cook, Lauren" userId="614a333f-5028-4a40-8ddd-cb5a95faf155" providerId="ADAL" clId="{EF6B7270-B457-4628-AA3D-1DB837A56A78}" dt="2023-07-06T21:18:03.007" v="9803" actId="478"/>
          <ac:picMkLst>
            <pc:docMk/>
            <pc:sldMk cId="2998380627" sldId="327"/>
            <ac:picMk id="7" creationId="{490F66C0-0BAD-A2FD-0DE1-7FB1C5A84EFE}"/>
          </ac:picMkLst>
        </pc:picChg>
        <pc:picChg chg="add mod">
          <ac:chgData name="Cook, Lauren" userId="614a333f-5028-4a40-8ddd-cb5a95faf155" providerId="ADAL" clId="{EF6B7270-B457-4628-AA3D-1DB837A56A78}" dt="2023-07-06T21:19:14.078" v="9829" actId="14100"/>
          <ac:picMkLst>
            <pc:docMk/>
            <pc:sldMk cId="2998380627" sldId="327"/>
            <ac:picMk id="9" creationId="{9B3A6110-3561-8BC8-EAED-2A101E96E6FA}"/>
          </ac:picMkLst>
        </pc:picChg>
        <pc:picChg chg="add mod">
          <ac:chgData name="Cook, Lauren" userId="614a333f-5028-4a40-8ddd-cb5a95faf155" providerId="ADAL" clId="{EF6B7270-B457-4628-AA3D-1DB837A56A78}" dt="2023-07-06T21:19:19.979" v="9830" actId="465"/>
          <ac:picMkLst>
            <pc:docMk/>
            <pc:sldMk cId="2998380627" sldId="327"/>
            <ac:picMk id="11" creationId="{FA978434-1862-F8F9-A5B6-D3F3DAE580C9}"/>
          </ac:picMkLst>
        </pc:picChg>
        <pc:picChg chg="add mod">
          <ac:chgData name="Cook, Lauren" userId="614a333f-5028-4a40-8ddd-cb5a95faf155" providerId="ADAL" clId="{EF6B7270-B457-4628-AA3D-1DB837A56A78}" dt="2023-07-06T21:19:14.078" v="9829" actId="14100"/>
          <ac:picMkLst>
            <pc:docMk/>
            <pc:sldMk cId="2998380627" sldId="327"/>
            <ac:picMk id="13" creationId="{E9A5B56E-34AA-3916-F73E-CD177D037030}"/>
          </ac:picMkLst>
        </pc:picChg>
      </pc:sldChg>
      <pc:sldChg chg="addSp delSp modSp new del mod ord modShow">
        <pc:chgData name="Cook, Lauren" userId="614a333f-5028-4a40-8ddd-cb5a95faf155" providerId="ADAL" clId="{EF6B7270-B457-4628-AA3D-1DB837A56A78}" dt="2023-07-06T20:32:25.404" v="8391" actId="2696"/>
        <pc:sldMkLst>
          <pc:docMk/>
          <pc:sldMk cId="841845386" sldId="328"/>
        </pc:sldMkLst>
        <pc:spChg chg="mod">
          <ac:chgData name="Cook, Lauren" userId="614a333f-5028-4a40-8ddd-cb5a95faf155" providerId="ADAL" clId="{EF6B7270-B457-4628-AA3D-1DB837A56A78}" dt="2023-07-05T18:14:44.454" v="2938" actId="6549"/>
          <ac:spMkLst>
            <pc:docMk/>
            <pc:sldMk cId="841845386" sldId="328"/>
            <ac:spMk id="2" creationId="{08230E31-EBEE-9758-0797-9EFF80140C87}"/>
          </ac:spMkLst>
        </pc:spChg>
        <pc:spChg chg="mod">
          <ac:chgData name="Cook, Lauren" userId="614a333f-5028-4a40-8ddd-cb5a95faf155" providerId="ADAL" clId="{EF6B7270-B457-4628-AA3D-1DB837A56A78}" dt="2023-07-06T20:14:15.383" v="7876" actId="20577"/>
          <ac:spMkLst>
            <pc:docMk/>
            <pc:sldMk cId="841845386" sldId="328"/>
            <ac:spMk id="3" creationId="{572BBB54-12B5-EA7E-5ACA-63DCC7D1F415}"/>
          </ac:spMkLst>
        </pc:spChg>
        <pc:spChg chg="add mod">
          <ac:chgData name="Cook, Lauren" userId="614a333f-5028-4a40-8ddd-cb5a95faf155" providerId="ADAL" clId="{EF6B7270-B457-4628-AA3D-1DB837A56A78}" dt="2023-07-06T20:13:20.265" v="7862" actId="164"/>
          <ac:spMkLst>
            <pc:docMk/>
            <pc:sldMk cId="841845386" sldId="328"/>
            <ac:spMk id="11" creationId="{A1142153-3133-B962-6399-786C697CB562}"/>
          </ac:spMkLst>
        </pc:spChg>
        <pc:grpChg chg="add mod">
          <ac:chgData name="Cook, Lauren" userId="614a333f-5028-4a40-8ddd-cb5a95faf155" providerId="ADAL" clId="{EF6B7270-B457-4628-AA3D-1DB837A56A78}" dt="2023-07-06T20:13:20.265" v="7862" actId="164"/>
          <ac:grpSpMkLst>
            <pc:docMk/>
            <pc:sldMk cId="841845386" sldId="328"/>
            <ac:grpSpMk id="12" creationId="{6E586775-5778-B959-4F68-111D2FBC0D5F}"/>
          </ac:grpSpMkLst>
        </pc:grpChg>
        <pc:picChg chg="add del mod">
          <ac:chgData name="Cook, Lauren" userId="614a333f-5028-4a40-8ddd-cb5a95faf155" providerId="ADAL" clId="{EF6B7270-B457-4628-AA3D-1DB837A56A78}" dt="2023-07-06T19:58:07.724" v="7102" actId="478"/>
          <ac:picMkLst>
            <pc:docMk/>
            <pc:sldMk cId="841845386" sldId="328"/>
            <ac:picMk id="4" creationId="{EC22EBBC-6EA2-872C-1C6A-8BF16FF59282}"/>
          </ac:picMkLst>
        </pc:picChg>
        <pc:picChg chg="add del mod">
          <ac:chgData name="Cook, Lauren" userId="614a333f-5028-4a40-8ddd-cb5a95faf155" providerId="ADAL" clId="{EF6B7270-B457-4628-AA3D-1DB837A56A78}" dt="2023-07-06T19:43:59.890" v="6562" actId="478"/>
          <ac:picMkLst>
            <pc:docMk/>
            <pc:sldMk cId="841845386" sldId="328"/>
            <ac:picMk id="6" creationId="{87EF00A9-4452-6425-0A0E-2F4973AC7BAD}"/>
          </ac:picMkLst>
        </pc:picChg>
        <pc:picChg chg="add del mod">
          <ac:chgData name="Cook, Lauren" userId="614a333f-5028-4a40-8ddd-cb5a95faf155" providerId="ADAL" clId="{EF6B7270-B457-4628-AA3D-1DB837A56A78}" dt="2023-07-06T20:12:53.055" v="7855" actId="478"/>
          <ac:picMkLst>
            <pc:docMk/>
            <pc:sldMk cId="841845386" sldId="328"/>
            <ac:picMk id="8" creationId="{B964C6CE-A0C0-FD14-9CAB-3C0E4A2B3829}"/>
          </ac:picMkLst>
        </pc:picChg>
        <pc:picChg chg="add del mod">
          <ac:chgData name="Cook, Lauren" userId="614a333f-5028-4a40-8ddd-cb5a95faf155" providerId="ADAL" clId="{EF6B7270-B457-4628-AA3D-1DB837A56A78}" dt="2023-07-06T20:15:00.808" v="7884" actId="478"/>
          <ac:picMkLst>
            <pc:docMk/>
            <pc:sldMk cId="841845386" sldId="328"/>
            <ac:picMk id="9" creationId="{42F052E6-AFE5-CE6A-4AE1-C0FA5D5A346E}"/>
          </ac:picMkLst>
        </pc:picChg>
        <pc:picChg chg="add mod">
          <ac:chgData name="Cook, Lauren" userId="614a333f-5028-4a40-8ddd-cb5a95faf155" providerId="ADAL" clId="{EF6B7270-B457-4628-AA3D-1DB837A56A78}" dt="2023-07-06T20:13:20.265" v="7862" actId="164"/>
          <ac:picMkLst>
            <pc:docMk/>
            <pc:sldMk cId="841845386" sldId="328"/>
            <ac:picMk id="10" creationId="{A08FED76-780E-039F-D8D5-3A27B83893A8}"/>
          </ac:picMkLst>
        </pc:picChg>
        <pc:picChg chg="add mod">
          <ac:chgData name="Cook, Lauren" userId="614a333f-5028-4a40-8ddd-cb5a95faf155" providerId="ADAL" clId="{EF6B7270-B457-4628-AA3D-1DB837A56A78}" dt="2023-07-06T20:15:22.622" v="7890" actId="1440"/>
          <ac:picMkLst>
            <pc:docMk/>
            <pc:sldMk cId="841845386" sldId="328"/>
            <ac:picMk id="14" creationId="{CB2D4656-71E3-8E10-332A-2002B28BFAD7}"/>
          </ac:picMkLst>
        </pc:picChg>
      </pc:sldChg>
      <pc:sldChg chg="addSp modSp new del mod ord modNotesTx">
        <pc:chgData name="Cook, Lauren" userId="614a333f-5028-4a40-8ddd-cb5a95faf155" providerId="ADAL" clId="{EF6B7270-B457-4628-AA3D-1DB837A56A78}" dt="2023-07-10T10:20:46.979" v="11015" actId="2696"/>
        <pc:sldMkLst>
          <pc:docMk/>
          <pc:sldMk cId="1195955424" sldId="329"/>
        </pc:sldMkLst>
        <pc:spChg chg="mod">
          <ac:chgData name="Cook, Lauren" userId="614a333f-5028-4a40-8ddd-cb5a95faf155" providerId="ADAL" clId="{EF6B7270-B457-4628-AA3D-1DB837A56A78}" dt="2023-07-06T19:21:24.546" v="5867" actId="20577"/>
          <ac:spMkLst>
            <pc:docMk/>
            <pc:sldMk cId="1195955424" sldId="329"/>
            <ac:spMk id="2" creationId="{F2EB518F-F593-AD41-3FD7-DBD646A4C9FF}"/>
          </ac:spMkLst>
        </pc:spChg>
        <pc:spChg chg="mod">
          <ac:chgData name="Cook, Lauren" userId="614a333f-5028-4a40-8ddd-cb5a95faf155" providerId="ADAL" clId="{EF6B7270-B457-4628-AA3D-1DB837A56A78}" dt="2023-07-06T19:28:55.945" v="6073" actId="5793"/>
          <ac:spMkLst>
            <pc:docMk/>
            <pc:sldMk cId="1195955424" sldId="329"/>
            <ac:spMk id="3" creationId="{EF07934C-AD37-333E-B688-9AFFB0F38846}"/>
          </ac:spMkLst>
        </pc:spChg>
        <pc:graphicFrameChg chg="add mod modGraphic">
          <ac:chgData name="Cook, Lauren" userId="614a333f-5028-4a40-8ddd-cb5a95faf155" providerId="ADAL" clId="{EF6B7270-B457-4628-AA3D-1DB837A56A78}" dt="2023-07-06T21:08:25.955" v="9785" actId="14100"/>
          <ac:graphicFrameMkLst>
            <pc:docMk/>
            <pc:sldMk cId="1195955424" sldId="329"/>
            <ac:graphicFrameMk id="4" creationId="{5F1C6CE3-B0B4-F4F4-39D1-B79829C77258}"/>
          </ac:graphicFrameMkLst>
        </pc:graphicFrameChg>
      </pc:sldChg>
      <pc:sldChg chg="add del">
        <pc:chgData name="Cook, Lauren" userId="614a333f-5028-4a40-8ddd-cb5a95faf155" providerId="ADAL" clId="{EF6B7270-B457-4628-AA3D-1DB837A56A78}" dt="2023-07-05T17:20:02.076" v="2092" actId="2890"/>
        <pc:sldMkLst>
          <pc:docMk/>
          <pc:sldMk cId="1792313965" sldId="330"/>
        </pc:sldMkLst>
      </pc:sldChg>
      <pc:sldChg chg="addSp modSp add mod modNotesTx">
        <pc:chgData name="Cook, Lauren" userId="614a333f-5028-4a40-8ddd-cb5a95faf155" providerId="ADAL" clId="{EF6B7270-B457-4628-AA3D-1DB837A56A78}" dt="2023-07-12T17:29:48.071" v="30742" actId="20577"/>
        <pc:sldMkLst>
          <pc:docMk/>
          <pc:sldMk cId="3376283593" sldId="330"/>
        </pc:sldMkLst>
        <pc:spChg chg="mod">
          <ac:chgData name="Cook, Lauren" userId="614a333f-5028-4a40-8ddd-cb5a95faf155" providerId="ADAL" clId="{EF6B7270-B457-4628-AA3D-1DB837A56A78}" dt="2023-07-06T21:19:49.520" v="9838" actId="20577"/>
          <ac:spMkLst>
            <pc:docMk/>
            <pc:sldMk cId="3376283593" sldId="330"/>
            <ac:spMk id="2" creationId="{08230E31-EBEE-9758-0797-9EFF80140C87}"/>
          </ac:spMkLst>
        </pc:spChg>
        <pc:spChg chg="mod">
          <ac:chgData name="Cook, Lauren" userId="614a333f-5028-4a40-8ddd-cb5a95faf155" providerId="ADAL" clId="{EF6B7270-B457-4628-AA3D-1DB837A56A78}" dt="2023-07-11T20:17:38.101" v="14821" actId="20577"/>
          <ac:spMkLst>
            <pc:docMk/>
            <pc:sldMk cId="3376283593" sldId="330"/>
            <ac:spMk id="3" creationId="{572BBB54-12B5-EA7E-5ACA-63DCC7D1F415}"/>
          </ac:spMkLst>
        </pc:spChg>
        <pc:picChg chg="add mod">
          <ac:chgData name="Cook, Lauren" userId="614a333f-5028-4a40-8ddd-cb5a95faf155" providerId="ADAL" clId="{EF6B7270-B457-4628-AA3D-1DB837A56A78}" dt="2023-07-11T21:46:15.138" v="17026" actId="1076"/>
          <ac:picMkLst>
            <pc:docMk/>
            <pc:sldMk cId="3376283593" sldId="330"/>
            <ac:picMk id="4" creationId="{F90BE904-7555-FBF3-0B79-D3567247689D}"/>
          </ac:picMkLst>
        </pc:picChg>
      </pc:sldChg>
      <pc:sldChg chg="modSp add mod modNotesTx">
        <pc:chgData name="Cook, Lauren" userId="614a333f-5028-4a40-8ddd-cb5a95faf155" providerId="ADAL" clId="{EF6B7270-B457-4628-AA3D-1DB837A56A78}" dt="2023-07-12T17:34:53.327" v="31411" actId="20577"/>
        <pc:sldMkLst>
          <pc:docMk/>
          <pc:sldMk cId="36142170" sldId="331"/>
        </pc:sldMkLst>
        <pc:spChg chg="mod">
          <ac:chgData name="Cook, Lauren" userId="614a333f-5028-4a40-8ddd-cb5a95faf155" providerId="ADAL" clId="{EF6B7270-B457-4628-AA3D-1DB837A56A78}" dt="2023-07-05T18:15:25.920" v="3013" actId="20577"/>
          <ac:spMkLst>
            <pc:docMk/>
            <pc:sldMk cId="36142170" sldId="331"/>
            <ac:spMk id="2" creationId="{08230E31-EBEE-9758-0797-9EFF80140C87}"/>
          </ac:spMkLst>
        </pc:spChg>
        <pc:spChg chg="mod">
          <ac:chgData name="Cook, Lauren" userId="614a333f-5028-4a40-8ddd-cb5a95faf155" providerId="ADAL" clId="{EF6B7270-B457-4628-AA3D-1DB837A56A78}" dt="2023-07-11T20:23:35.430" v="14826" actId="20577"/>
          <ac:spMkLst>
            <pc:docMk/>
            <pc:sldMk cId="36142170" sldId="331"/>
            <ac:spMk id="3" creationId="{572BBB54-12B5-EA7E-5ACA-63DCC7D1F415}"/>
          </ac:spMkLst>
        </pc:spChg>
      </pc:sldChg>
      <pc:sldChg chg="addSp modSp new mod modNotesTx">
        <pc:chgData name="Cook, Lauren" userId="614a333f-5028-4a40-8ddd-cb5a95faf155" providerId="ADAL" clId="{EF6B7270-B457-4628-AA3D-1DB837A56A78}" dt="2023-07-11T22:38:04.156" v="17109" actId="20577"/>
        <pc:sldMkLst>
          <pc:docMk/>
          <pc:sldMk cId="2698064264" sldId="332"/>
        </pc:sldMkLst>
        <pc:spChg chg="mod">
          <ac:chgData name="Cook, Lauren" userId="614a333f-5028-4a40-8ddd-cb5a95faf155" providerId="ADAL" clId="{EF6B7270-B457-4628-AA3D-1DB837A56A78}" dt="2023-07-11T22:36:56.142" v="17089" actId="20577"/>
          <ac:spMkLst>
            <pc:docMk/>
            <pc:sldMk cId="2698064264" sldId="332"/>
            <ac:spMk id="2" creationId="{1CC4355D-C5DA-DB71-327A-8BC61A72E1F3}"/>
          </ac:spMkLst>
        </pc:spChg>
        <pc:spChg chg="mod">
          <ac:chgData name="Cook, Lauren" userId="614a333f-5028-4a40-8ddd-cb5a95faf155" providerId="ADAL" clId="{EF6B7270-B457-4628-AA3D-1DB837A56A78}" dt="2023-07-11T22:38:04.156" v="17109" actId="20577"/>
          <ac:spMkLst>
            <pc:docMk/>
            <pc:sldMk cId="2698064264" sldId="332"/>
            <ac:spMk id="3" creationId="{68622E93-CA4E-573E-FBF3-6A6DBA8556F5}"/>
          </ac:spMkLst>
        </pc:spChg>
        <pc:spChg chg="add mod">
          <ac:chgData name="Cook, Lauren" userId="614a333f-5028-4a40-8ddd-cb5a95faf155" providerId="ADAL" clId="{EF6B7270-B457-4628-AA3D-1DB837A56A78}" dt="2023-07-11T21:56:00.551" v="17027" actId="1076"/>
          <ac:spMkLst>
            <pc:docMk/>
            <pc:sldMk cId="2698064264" sldId="332"/>
            <ac:spMk id="4" creationId="{48146410-005B-5426-7EBA-882274147219}"/>
          </ac:spMkLst>
        </pc:spChg>
      </pc:sldChg>
      <pc:sldChg chg="modSp new mod ord">
        <pc:chgData name="Cook, Lauren" userId="614a333f-5028-4a40-8ddd-cb5a95faf155" providerId="ADAL" clId="{EF6B7270-B457-4628-AA3D-1DB837A56A78}" dt="2023-07-11T22:37:00.111" v="17094" actId="20577"/>
        <pc:sldMkLst>
          <pc:docMk/>
          <pc:sldMk cId="2334453830" sldId="333"/>
        </pc:sldMkLst>
        <pc:spChg chg="mod">
          <ac:chgData name="Cook, Lauren" userId="614a333f-5028-4a40-8ddd-cb5a95faf155" providerId="ADAL" clId="{EF6B7270-B457-4628-AA3D-1DB837A56A78}" dt="2023-07-11T22:37:00.111" v="17094" actId="20577"/>
          <ac:spMkLst>
            <pc:docMk/>
            <pc:sldMk cId="2334453830" sldId="333"/>
            <ac:spMk id="2" creationId="{3521A291-E62C-EDA8-A331-1750551EE74A}"/>
          </ac:spMkLst>
        </pc:spChg>
      </pc:sldChg>
      <pc:sldChg chg="modSp new mod">
        <pc:chgData name="Cook, Lauren" userId="614a333f-5028-4a40-8ddd-cb5a95faf155" providerId="ADAL" clId="{EF6B7270-B457-4628-AA3D-1DB837A56A78}" dt="2023-07-05T19:02:29.931" v="5504" actId="20577"/>
        <pc:sldMkLst>
          <pc:docMk/>
          <pc:sldMk cId="2726110582" sldId="334"/>
        </pc:sldMkLst>
        <pc:spChg chg="mod">
          <ac:chgData name="Cook, Lauren" userId="614a333f-5028-4a40-8ddd-cb5a95faf155" providerId="ADAL" clId="{EF6B7270-B457-4628-AA3D-1DB837A56A78}" dt="2023-07-05T19:02:04.086" v="5492" actId="20577"/>
          <ac:spMkLst>
            <pc:docMk/>
            <pc:sldMk cId="2726110582" sldId="334"/>
            <ac:spMk id="2" creationId="{49AE585D-D0F6-5502-0994-83E4478FC00D}"/>
          </ac:spMkLst>
        </pc:spChg>
        <pc:spChg chg="mod">
          <ac:chgData name="Cook, Lauren" userId="614a333f-5028-4a40-8ddd-cb5a95faf155" providerId="ADAL" clId="{EF6B7270-B457-4628-AA3D-1DB837A56A78}" dt="2023-07-05T19:02:29.931" v="5504" actId="20577"/>
          <ac:spMkLst>
            <pc:docMk/>
            <pc:sldMk cId="2726110582" sldId="334"/>
            <ac:spMk id="3" creationId="{EC13A0D6-324B-004E-B9BA-41F3BFCADE96}"/>
          </ac:spMkLst>
        </pc:spChg>
      </pc:sldChg>
      <pc:sldChg chg="modSp add mod">
        <pc:chgData name="Cook, Lauren" userId="614a333f-5028-4a40-8ddd-cb5a95faf155" providerId="ADAL" clId="{EF6B7270-B457-4628-AA3D-1DB837A56A78}" dt="2023-07-05T19:10:08.859" v="5552" actId="6549"/>
        <pc:sldMkLst>
          <pc:docMk/>
          <pc:sldMk cId="3225166567" sldId="335"/>
        </pc:sldMkLst>
        <pc:spChg chg="mod">
          <ac:chgData name="Cook, Lauren" userId="614a333f-5028-4a40-8ddd-cb5a95faf155" providerId="ADAL" clId="{EF6B7270-B457-4628-AA3D-1DB837A56A78}" dt="2023-07-05T19:10:08.859" v="5552" actId="6549"/>
          <ac:spMkLst>
            <pc:docMk/>
            <pc:sldMk cId="3225166567" sldId="335"/>
            <ac:spMk id="2" creationId="{49AE585D-D0F6-5502-0994-83E4478FC00D}"/>
          </ac:spMkLst>
        </pc:spChg>
      </pc:sldChg>
      <pc:sldChg chg="modSp new del mod">
        <pc:chgData name="Cook, Lauren" userId="614a333f-5028-4a40-8ddd-cb5a95faf155" providerId="ADAL" clId="{EF6B7270-B457-4628-AA3D-1DB837A56A78}" dt="2023-07-06T19:57:00.400" v="7063" actId="2696"/>
        <pc:sldMkLst>
          <pc:docMk/>
          <pc:sldMk cId="1495062250" sldId="336"/>
        </pc:sldMkLst>
        <pc:spChg chg="mod">
          <ac:chgData name="Cook, Lauren" userId="614a333f-5028-4a40-8ddd-cb5a95faf155" providerId="ADAL" clId="{EF6B7270-B457-4628-AA3D-1DB837A56A78}" dt="2023-07-06T19:55:47.043" v="6997" actId="20577"/>
          <ac:spMkLst>
            <pc:docMk/>
            <pc:sldMk cId="1495062250" sldId="336"/>
            <ac:spMk id="2" creationId="{30A55476-CA96-3EA6-D07B-0A158F963BD2}"/>
          </ac:spMkLst>
        </pc:spChg>
      </pc:sldChg>
      <pc:sldChg chg="modSp new del mod modNotesTx">
        <pc:chgData name="Cook, Lauren" userId="614a333f-5028-4a40-8ddd-cb5a95faf155" providerId="ADAL" clId="{EF6B7270-B457-4628-AA3D-1DB837A56A78}" dt="2023-07-06T19:37:26.633" v="6316" actId="2696"/>
        <pc:sldMkLst>
          <pc:docMk/>
          <pc:sldMk cId="3869001120" sldId="336"/>
        </pc:sldMkLst>
        <pc:spChg chg="mod">
          <ac:chgData name="Cook, Lauren" userId="614a333f-5028-4a40-8ddd-cb5a95faf155" providerId="ADAL" clId="{EF6B7270-B457-4628-AA3D-1DB837A56A78}" dt="2023-07-06T19:37:15.668" v="6315"/>
          <ac:spMkLst>
            <pc:docMk/>
            <pc:sldMk cId="3869001120" sldId="336"/>
            <ac:spMk id="2" creationId="{6C946BF8-214F-8ECE-04A2-FC15A4632048}"/>
          </ac:spMkLst>
        </pc:spChg>
        <pc:spChg chg="mod">
          <ac:chgData name="Cook, Lauren" userId="614a333f-5028-4a40-8ddd-cb5a95faf155" providerId="ADAL" clId="{EF6B7270-B457-4628-AA3D-1DB837A56A78}" dt="2023-07-06T19:37:02.175" v="6313"/>
          <ac:spMkLst>
            <pc:docMk/>
            <pc:sldMk cId="3869001120" sldId="336"/>
            <ac:spMk id="3" creationId="{60C0BAE8-0FFA-571C-270B-23BF650551EB}"/>
          </ac:spMkLst>
        </pc:spChg>
        <pc:spChg chg="mod">
          <ac:chgData name="Cook, Lauren" userId="614a333f-5028-4a40-8ddd-cb5a95faf155" providerId="ADAL" clId="{EF6B7270-B457-4628-AA3D-1DB837A56A78}" dt="2023-07-06T19:36:53.529" v="6312" actId="20577"/>
          <ac:spMkLst>
            <pc:docMk/>
            <pc:sldMk cId="3869001120" sldId="336"/>
            <ac:spMk id="4" creationId="{A09D45CC-BDD4-61DC-9BCB-95AFBF7A8EB4}"/>
          </ac:spMkLst>
        </pc:spChg>
      </pc:sldChg>
      <pc:sldChg chg="modSp new del mod">
        <pc:chgData name="Cook, Lauren" userId="614a333f-5028-4a40-8ddd-cb5a95faf155" providerId="ADAL" clId="{EF6B7270-B457-4628-AA3D-1DB837A56A78}" dt="2023-07-06T21:06:53.384" v="9777" actId="2696"/>
        <pc:sldMkLst>
          <pc:docMk/>
          <pc:sldMk cId="1665823070" sldId="337"/>
        </pc:sldMkLst>
        <pc:spChg chg="mod">
          <ac:chgData name="Cook, Lauren" userId="614a333f-5028-4a40-8ddd-cb5a95faf155" providerId="ADAL" clId="{EF6B7270-B457-4628-AA3D-1DB837A56A78}" dt="2023-07-06T19:56:55.829" v="7062" actId="20577"/>
          <ac:spMkLst>
            <pc:docMk/>
            <pc:sldMk cId="1665823070" sldId="337"/>
            <ac:spMk id="2" creationId="{3E531211-8F1E-4D9E-2AEE-3933B0A83571}"/>
          </ac:spMkLst>
        </pc:spChg>
        <pc:spChg chg="mod">
          <ac:chgData name="Cook, Lauren" userId="614a333f-5028-4a40-8ddd-cb5a95faf155" providerId="ADAL" clId="{EF6B7270-B457-4628-AA3D-1DB837A56A78}" dt="2023-07-06T19:57:08.620" v="7072" actId="20577"/>
          <ac:spMkLst>
            <pc:docMk/>
            <pc:sldMk cId="1665823070" sldId="337"/>
            <ac:spMk id="3" creationId="{93DF668B-494D-AD2D-4E4C-2191C347E44D}"/>
          </ac:spMkLst>
        </pc:spChg>
        <pc:spChg chg="mod">
          <ac:chgData name="Cook, Lauren" userId="614a333f-5028-4a40-8ddd-cb5a95faf155" providerId="ADAL" clId="{EF6B7270-B457-4628-AA3D-1DB837A56A78}" dt="2023-07-06T19:57:19.613" v="7097" actId="20577"/>
          <ac:spMkLst>
            <pc:docMk/>
            <pc:sldMk cId="1665823070" sldId="337"/>
            <ac:spMk id="5" creationId="{B4D07C05-3991-C3A8-DF05-9307E8D90F8C}"/>
          </ac:spMkLst>
        </pc:spChg>
      </pc:sldChg>
      <pc:sldChg chg="addSp modSp new mod ord modNotesTx">
        <pc:chgData name="Cook, Lauren" userId="614a333f-5028-4a40-8ddd-cb5a95faf155" providerId="ADAL" clId="{EF6B7270-B457-4628-AA3D-1DB837A56A78}" dt="2023-07-12T17:13:48.050" v="27939" actId="113"/>
        <pc:sldMkLst>
          <pc:docMk/>
          <pc:sldMk cId="2656019912" sldId="338"/>
        </pc:sldMkLst>
        <pc:spChg chg="mod">
          <ac:chgData name="Cook, Lauren" userId="614a333f-5028-4a40-8ddd-cb5a95faf155" providerId="ADAL" clId="{EF6B7270-B457-4628-AA3D-1DB837A56A78}" dt="2023-07-06T20:16:13.201" v="7892"/>
          <ac:spMkLst>
            <pc:docMk/>
            <pc:sldMk cId="2656019912" sldId="338"/>
            <ac:spMk id="2" creationId="{7443C69F-0660-D203-6320-F2E6E01A0152}"/>
          </ac:spMkLst>
        </pc:spChg>
        <pc:spChg chg="mod">
          <ac:chgData name="Cook, Lauren" userId="614a333f-5028-4a40-8ddd-cb5a95faf155" providerId="ADAL" clId="{EF6B7270-B457-4628-AA3D-1DB837A56A78}" dt="2023-07-11T21:45:32.425" v="17012" actId="14100"/>
          <ac:spMkLst>
            <pc:docMk/>
            <pc:sldMk cId="2656019912" sldId="338"/>
            <ac:spMk id="3" creationId="{B126047D-35DF-4F8D-F193-BADA50BD6CC7}"/>
          </ac:spMkLst>
        </pc:spChg>
        <pc:spChg chg="add mod">
          <ac:chgData name="Cook, Lauren" userId="614a333f-5028-4a40-8ddd-cb5a95faf155" providerId="ADAL" clId="{EF6B7270-B457-4628-AA3D-1DB837A56A78}" dt="2023-07-06T21:24:46.634" v="10054" actId="20577"/>
          <ac:spMkLst>
            <pc:docMk/>
            <pc:sldMk cId="2656019912" sldId="338"/>
            <ac:spMk id="4" creationId="{CEF2C7B3-53E0-2C12-BEF7-16DB4578EDDC}"/>
          </ac:spMkLst>
        </pc:spChg>
        <pc:spChg chg="add mod">
          <ac:chgData name="Cook, Lauren" userId="614a333f-5028-4a40-8ddd-cb5a95faf155" providerId="ADAL" clId="{EF6B7270-B457-4628-AA3D-1DB837A56A78}" dt="2023-07-06T20:32:44.486" v="8395" actId="20577"/>
          <ac:spMkLst>
            <pc:docMk/>
            <pc:sldMk cId="2656019912" sldId="338"/>
            <ac:spMk id="5" creationId="{0DDF8042-2D63-270F-13EE-7E07F2BDB5A4}"/>
          </ac:spMkLst>
        </pc:spChg>
        <pc:spChg chg="mod">
          <ac:chgData name="Cook, Lauren" userId="614a333f-5028-4a40-8ddd-cb5a95faf155" providerId="ADAL" clId="{EF6B7270-B457-4628-AA3D-1DB837A56A78}" dt="2023-07-06T20:19:07.114" v="7969"/>
          <ac:spMkLst>
            <pc:docMk/>
            <pc:sldMk cId="2656019912" sldId="338"/>
            <ac:spMk id="9" creationId="{87F1937D-04A5-0339-707B-686DF55C668B}"/>
          </ac:spMkLst>
        </pc:spChg>
        <pc:grpChg chg="add mod">
          <ac:chgData name="Cook, Lauren" userId="614a333f-5028-4a40-8ddd-cb5a95faf155" providerId="ADAL" clId="{EF6B7270-B457-4628-AA3D-1DB837A56A78}" dt="2023-07-06T20:20:21.539" v="7995" actId="1035"/>
          <ac:grpSpMkLst>
            <pc:docMk/>
            <pc:sldMk cId="2656019912" sldId="338"/>
            <ac:grpSpMk id="7" creationId="{6EFBA8CA-ED70-3976-15D3-8BAB132B26CF}"/>
          </ac:grpSpMkLst>
        </pc:grpChg>
        <pc:picChg chg="add mod">
          <ac:chgData name="Cook, Lauren" userId="614a333f-5028-4a40-8ddd-cb5a95faf155" providerId="ADAL" clId="{EF6B7270-B457-4628-AA3D-1DB837A56A78}" dt="2023-07-06T20:20:13.330" v="7988" actId="14100"/>
          <ac:picMkLst>
            <pc:docMk/>
            <pc:sldMk cId="2656019912" sldId="338"/>
            <ac:picMk id="6" creationId="{D158B4DB-980D-DD9E-64E1-09620AB5DFB3}"/>
          </ac:picMkLst>
        </pc:picChg>
        <pc:picChg chg="mod">
          <ac:chgData name="Cook, Lauren" userId="614a333f-5028-4a40-8ddd-cb5a95faf155" providerId="ADAL" clId="{EF6B7270-B457-4628-AA3D-1DB837A56A78}" dt="2023-07-06T20:19:07.114" v="7969"/>
          <ac:picMkLst>
            <pc:docMk/>
            <pc:sldMk cId="2656019912" sldId="338"/>
            <ac:picMk id="8" creationId="{F5ED5F7C-5746-17B3-A1A2-1C267AAF0601}"/>
          </ac:picMkLst>
        </pc:picChg>
        <pc:picChg chg="add mod">
          <ac:chgData name="Cook, Lauren" userId="614a333f-5028-4a40-8ddd-cb5a95faf155" providerId="ADAL" clId="{EF6B7270-B457-4628-AA3D-1DB837A56A78}" dt="2023-07-11T21:45:41.548" v="17021" actId="1035"/>
          <ac:picMkLst>
            <pc:docMk/>
            <pc:sldMk cId="2656019912" sldId="338"/>
            <ac:picMk id="10" creationId="{88991397-300A-492D-2932-27D030A8C65D}"/>
          </ac:picMkLst>
        </pc:picChg>
      </pc:sldChg>
      <pc:sldChg chg="addSp delSp modSp new mod modTransition modAnim modNotesTx">
        <pc:chgData name="Cook, Lauren" userId="614a333f-5028-4a40-8ddd-cb5a95faf155" providerId="ADAL" clId="{EF6B7270-B457-4628-AA3D-1DB837A56A78}" dt="2023-07-12T17:22:12.997" v="29328" actId="113"/>
        <pc:sldMkLst>
          <pc:docMk/>
          <pc:sldMk cId="2594420400" sldId="339"/>
        </pc:sldMkLst>
        <pc:spChg chg="mod">
          <ac:chgData name="Cook, Lauren" userId="614a333f-5028-4a40-8ddd-cb5a95faf155" providerId="ADAL" clId="{EF6B7270-B457-4628-AA3D-1DB837A56A78}" dt="2023-07-06T20:35:59.235" v="8470" actId="6549"/>
          <ac:spMkLst>
            <pc:docMk/>
            <pc:sldMk cId="2594420400" sldId="339"/>
            <ac:spMk id="2" creationId="{85274C66-689A-9515-E732-23BB43449A99}"/>
          </ac:spMkLst>
        </pc:spChg>
        <pc:spChg chg="mod">
          <ac:chgData name="Cook, Lauren" userId="614a333f-5028-4a40-8ddd-cb5a95faf155" providerId="ADAL" clId="{EF6B7270-B457-4628-AA3D-1DB837A56A78}" dt="2023-07-06T21:06:24.542" v="9776" actId="555"/>
          <ac:spMkLst>
            <pc:docMk/>
            <pc:sldMk cId="2594420400" sldId="339"/>
            <ac:spMk id="3" creationId="{91723873-65D8-3520-6D3F-49F4D9831434}"/>
          </ac:spMkLst>
        </pc:spChg>
        <pc:spChg chg="add mod topLvl">
          <ac:chgData name="Cook, Lauren" userId="614a333f-5028-4a40-8ddd-cb5a95faf155" providerId="ADAL" clId="{EF6B7270-B457-4628-AA3D-1DB837A56A78}" dt="2023-07-06T20:43:13.533" v="8770" actId="164"/>
          <ac:spMkLst>
            <pc:docMk/>
            <pc:sldMk cId="2594420400" sldId="339"/>
            <ac:spMk id="14" creationId="{7A0368D4-3E96-92CB-E66E-D183C6231E93}"/>
          </ac:spMkLst>
        </pc:spChg>
        <pc:spChg chg="mod">
          <ac:chgData name="Cook, Lauren" userId="614a333f-5028-4a40-8ddd-cb5a95faf155" providerId="ADAL" clId="{EF6B7270-B457-4628-AA3D-1DB837A56A78}" dt="2023-07-11T22:17:54.712" v="17040" actId="1037"/>
          <ac:spMkLst>
            <pc:docMk/>
            <pc:sldMk cId="2594420400" sldId="339"/>
            <ac:spMk id="16" creationId="{750655E2-F4D8-072E-5919-9B4187E3AED3}"/>
          </ac:spMkLst>
        </pc:spChg>
        <pc:spChg chg="mod topLvl">
          <ac:chgData name="Cook, Lauren" userId="614a333f-5028-4a40-8ddd-cb5a95faf155" providerId="ADAL" clId="{EF6B7270-B457-4628-AA3D-1DB837A56A78}" dt="2023-07-06T20:43:17.639" v="8771" actId="164"/>
          <ac:spMkLst>
            <pc:docMk/>
            <pc:sldMk cId="2594420400" sldId="339"/>
            <ac:spMk id="19" creationId="{5D1337C7-133F-EC22-809C-A5E3260997E0}"/>
          </ac:spMkLst>
        </pc:spChg>
        <pc:spChg chg="add mod">
          <ac:chgData name="Cook, Lauren" userId="614a333f-5028-4a40-8ddd-cb5a95faf155" providerId="ADAL" clId="{EF6B7270-B457-4628-AA3D-1DB837A56A78}" dt="2023-07-06T21:06:24.542" v="9776" actId="555"/>
          <ac:spMkLst>
            <pc:docMk/>
            <pc:sldMk cId="2594420400" sldId="339"/>
            <ac:spMk id="22" creationId="{DA4AEF5B-C847-B935-EA1A-407C56EBF71D}"/>
          </ac:spMkLst>
        </pc:spChg>
        <pc:spChg chg="add del mod">
          <ac:chgData name="Cook, Lauren" userId="614a333f-5028-4a40-8ddd-cb5a95faf155" providerId="ADAL" clId="{EF6B7270-B457-4628-AA3D-1DB837A56A78}" dt="2023-07-06T21:01:32.699" v="9555" actId="478"/>
          <ac:spMkLst>
            <pc:docMk/>
            <pc:sldMk cId="2594420400" sldId="339"/>
            <ac:spMk id="23" creationId="{DCE1CA4F-7E9D-73B0-D342-225CA03DE6E4}"/>
          </ac:spMkLst>
        </pc:spChg>
        <pc:spChg chg="add mod">
          <ac:chgData name="Cook, Lauren" userId="614a333f-5028-4a40-8ddd-cb5a95faf155" providerId="ADAL" clId="{EF6B7270-B457-4628-AA3D-1DB837A56A78}" dt="2023-07-06T21:06:24.542" v="9776" actId="555"/>
          <ac:spMkLst>
            <pc:docMk/>
            <pc:sldMk cId="2594420400" sldId="339"/>
            <ac:spMk id="24" creationId="{C995FDE5-3A90-5F20-E0E0-BBC15670714A}"/>
          </ac:spMkLst>
        </pc:spChg>
        <pc:spChg chg="add mod">
          <ac:chgData name="Cook, Lauren" userId="614a333f-5028-4a40-8ddd-cb5a95faf155" providerId="ADAL" clId="{EF6B7270-B457-4628-AA3D-1DB837A56A78}" dt="2023-07-06T21:05:53.109" v="9769" actId="571"/>
          <ac:spMkLst>
            <pc:docMk/>
            <pc:sldMk cId="2594420400" sldId="339"/>
            <ac:spMk id="25" creationId="{EBA31228-74CC-57B5-B87B-B427EC7FB169}"/>
          </ac:spMkLst>
        </pc:spChg>
        <pc:spChg chg="add mod">
          <ac:chgData name="Cook, Lauren" userId="614a333f-5028-4a40-8ddd-cb5a95faf155" providerId="ADAL" clId="{EF6B7270-B457-4628-AA3D-1DB837A56A78}" dt="2023-07-06T21:05:53.109" v="9769" actId="571"/>
          <ac:spMkLst>
            <pc:docMk/>
            <pc:sldMk cId="2594420400" sldId="339"/>
            <ac:spMk id="26" creationId="{762868E7-F73C-8EB1-14AD-1A53A3EDC8E6}"/>
          </ac:spMkLst>
        </pc:spChg>
        <pc:spChg chg="add mod">
          <ac:chgData name="Cook, Lauren" userId="614a333f-5028-4a40-8ddd-cb5a95faf155" providerId="ADAL" clId="{EF6B7270-B457-4628-AA3D-1DB837A56A78}" dt="2023-07-06T21:05:53.109" v="9769" actId="571"/>
          <ac:spMkLst>
            <pc:docMk/>
            <pc:sldMk cId="2594420400" sldId="339"/>
            <ac:spMk id="27" creationId="{7A1F1977-AD60-569F-F1B2-B736E1510E3B}"/>
          </ac:spMkLst>
        </pc:spChg>
        <pc:spChg chg="add del mod topLvl">
          <ac:chgData name="Cook, Lauren" userId="614a333f-5028-4a40-8ddd-cb5a95faf155" providerId="ADAL" clId="{EF6B7270-B457-4628-AA3D-1DB837A56A78}" dt="2023-07-06T21:26:26.819" v="10070" actId="478"/>
          <ac:spMkLst>
            <pc:docMk/>
            <pc:sldMk cId="2594420400" sldId="339"/>
            <ac:spMk id="30" creationId="{A19312EC-8D98-23DF-F513-5F8D12A6CC00}"/>
          </ac:spMkLst>
        </pc:spChg>
        <pc:grpChg chg="add mod">
          <ac:chgData name="Cook, Lauren" userId="614a333f-5028-4a40-8ddd-cb5a95faf155" providerId="ADAL" clId="{EF6B7270-B457-4628-AA3D-1DB837A56A78}" dt="2023-07-06T20:38:26.619" v="8542" actId="555"/>
          <ac:grpSpMkLst>
            <pc:docMk/>
            <pc:sldMk cId="2594420400" sldId="339"/>
            <ac:grpSpMk id="5" creationId="{6AF41AAE-36AD-B7EC-5BE4-084085968E9A}"/>
          </ac:grpSpMkLst>
        </pc:grpChg>
        <pc:grpChg chg="add mod">
          <ac:chgData name="Cook, Lauren" userId="614a333f-5028-4a40-8ddd-cb5a95faf155" providerId="ADAL" clId="{EF6B7270-B457-4628-AA3D-1DB837A56A78}" dt="2023-07-06T20:37:05.756" v="8480" actId="571"/>
          <ac:grpSpMkLst>
            <pc:docMk/>
            <pc:sldMk cId="2594420400" sldId="339"/>
            <ac:grpSpMk id="9" creationId="{4BF039E5-0194-EEF9-1BE3-189673C0ED96}"/>
          </ac:grpSpMkLst>
        </pc:grpChg>
        <pc:grpChg chg="add del mod">
          <ac:chgData name="Cook, Lauren" userId="614a333f-5028-4a40-8ddd-cb5a95faf155" providerId="ADAL" clId="{EF6B7270-B457-4628-AA3D-1DB837A56A78}" dt="2023-07-06T20:42:30.822" v="8745" actId="165"/>
          <ac:grpSpMkLst>
            <pc:docMk/>
            <pc:sldMk cId="2594420400" sldId="339"/>
            <ac:grpSpMk id="15" creationId="{5FBFCD6E-AFD8-43E8-52B4-D08177CBFB67}"/>
          </ac:grpSpMkLst>
        </pc:grpChg>
        <pc:grpChg chg="add del mod">
          <ac:chgData name="Cook, Lauren" userId="614a333f-5028-4a40-8ddd-cb5a95faf155" providerId="ADAL" clId="{EF6B7270-B457-4628-AA3D-1DB837A56A78}" dt="2023-07-06T20:40:38.042" v="8601" actId="165"/>
          <ac:grpSpMkLst>
            <pc:docMk/>
            <pc:sldMk cId="2594420400" sldId="339"/>
            <ac:grpSpMk id="17" creationId="{BE3306CF-B0FA-66BF-0F39-112FEA2894E8}"/>
          </ac:grpSpMkLst>
        </pc:grpChg>
        <pc:grpChg chg="add mod">
          <ac:chgData name="Cook, Lauren" userId="614a333f-5028-4a40-8ddd-cb5a95faf155" providerId="ADAL" clId="{EF6B7270-B457-4628-AA3D-1DB837A56A78}" dt="2023-07-06T20:46:30.153" v="8867" actId="552"/>
          <ac:grpSpMkLst>
            <pc:docMk/>
            <pc:sldMk cId="2594420400" sldId="339"/>
            <ac:grpSpMk id="20" creationId="{38B26E2A-BA00-173A-A858-B3C252BBAB91}"/>
          </ac:grpSpMkLst>
        </pc:grpChg>
        <pc:grpChg chg="add mod">
          <ac:chgData name="Cook, Lauren" userId="614a333f-5028-4a40-8ddd-cb5a95faf155" providerId="ADAL" clId="{EF6B7270-B457-4628-AA3D-1DB837A56A78}" dt="2023-07-06T20:46:30.153" v="8867" actId="552"/>
          <ac:grpSpMkLst>
            <pc:docMk/>
            <pc:sldMk cId="2594420400" sldId="339"/>
            <ac:grpSpMk id="21" creationId="{547BAD10-B1F7-89C4-21FF-102E34B76168}"/>
          </ac:grpSpMkLst>
        </pc:grpChg>
        <pc:grpChg chg="add del mod">
          <ac:chgData name="Cook, Lauren" userId="614a333f-5028-4a40-8ddd-cb5a95faf155" providerId="ADAL" clId="{EF6B7270-B457-4628-AA3D-1DB837A56A78}" dt="2023-07-06T21:26:13.350" v="10067" actId="165"/>
          <ac:grpSpMkLst>
            <pc:docMk/>
            <pc:sldMk cId="2594420400" sldId="339"/>
            <ac:grpSpMk id="28" creationId="{BC0709A0-DDC2-F7AA-51CF-48B6EAB8ABD7}"/>
          </ac:grpSpMkLst>
        </pc:grpChg>
        <pc:grpChg chg="add mod">
          <ac:chgData name="Cook, Lauren" userId="614a333f-5028-4a40-8ddd-cb5a95faf155" providerId="ADAL" clId="{EF6B7270-B457-4628-AA3D-1DB837A56A78}" dt="2023-07-06T21:27:41.667" v="10157" actId="1037"/>
          <ac:grpSpMkLst>
            <pc:docMk/>
            <pc:sldMk cId="2594420400" sldId="339"/>
            <ac:grpSpMk id="32" creationId="{44D61EFE-FAEB-E030-2783-1DC77202F64D}"/>
          </ac:grpSpMkLst>
        </pc:grpChg>
        <pc:picChg chg="add mod">
          <ac:chgData name="Cook, Lauren" userId="614a333f-5028-4a40-8ddd-cb5a95faf155" providerId="ADAL" clId="{EF6B7270-B457-4628-AA3D-1DB837A56A78}" dt="2023-07-06T20:38:26.619" v="8542" actId="555"/>
          <ac:picMkLst>
            <pc:docMk/>
            <pc:sldMk cId="2594420400" sldId="339"/>
            <ac:picMk id="4" creationId="{4BEFF8D9-0640-8BFA-4188-B32D7BF76C65}"/>
          </ac:picMkLst>
        </pc:picChg>
        <pc:picChg chg="mod modCrop">
          <ac:chgData name="Cook, Lauren" userId="614a333f-5028-4a40-8ddd-cb5a95faf155" providerId="ADAL" clId="{EF6B7270-B457-4628-AA3D-1DB837A56A78}" dt="2023-07-06T20:38:19.152" v="8541" actId="732"/>
          <ac:picMkLst>
            <pc:docMk/>
            <pc:sldMk cId="2594420400" sldId="339"/>
            <ac:picMk id="6" creationId="{5FBBEC4B-E6FB-A80B-9B6E-9C4187680998}"/>
          </ac:picMkLst>
        </pc:picChg>
        <pc:picChg chg="mod">
          <ac:chgData name="Cook, Lauren" userId="614a333f-5028-4a40-8ddd-cb5a95faf155" providerId="ADAL" clId="{EF6B7270-B457-4628-AA3D-1DB837A56A78}" dt="2023-07-06T20:35:33.333" v="8445"/>
          <ac:picMkLst>
            <pc:docMk/>
            <pc:sldMk cId="2594420400" sldId="339"/>
            <ac:picMk id="7" creationId="{9F3E574B-FAAE-4AFE-E983-58A0335748FC}"/>
          </ac:picMkLst>
        </pc:picChg>
        <pc:picChg chg="add mod">
          <ac:chgData name="Cook, Lauren" userId="614a333f-5028-4a40-8ddd-cb5a95faf155" providerId="ADAL" clId="{EF6B7270-B457-4628-AA3D-1DB837A56A78}" dt="2023-07-06T20:37:05.756" v="8480" actId="571"/>
          <ac:picMkLst>
            <pc:docMk/>
            <pc:sldMk cId="2594420400" sldId="339"/>
            <ac:picMk id="8" creationId="{DC5D97FD-AABE-B5BB-F1E5-418F48C67313}"/>
          </ac:picMkLst>
        </pc:picChg>
        <pc:picChg chg="mod">
          <ac:chgData name="Cook, Lauren" userId="614a333f-5028-4a40-8ddd-cb5a95faf155" providerId="ADAL" clId="{EF6B7270-B457-4628-AA3D-1DB837A56A78}" dt="2023-07-06T20:37:05.756" v="8480" actId="571"/>
          <ac:picMkLst>
            <pc:docMk/>
            <pc:sldMk cId="2594420400" sldId="339"/>
            <ac:picMk id="10" creationId="{C2E886CF-07D6-20C6-DD85-99DC5E615314}"/>
          </ac:picMkLst>
        </pc:picChg>
        <pc:picChg chg="mod">
          <ac:chgData name="Cook, Lauren" userId="614a333f-5028-4a40-8ddd-cb5a95faf155" providerId="ADAL" clId="{EF6B7270-B457-4628-AA3D-1DB837A56A78}" dt="2023-07-06T20:37:05.756" v="8480" actId="571"/>
          <ac:picMkLst>
            <pc:docMk/>
            <pc:sldMk cId="2594420400" sldId="339"/>
            <ac:picMk id="11" creationId="{BB7932B3-C2F0-FF3E-62BC-B9EDEEEBF5CA}"/>
          </ac:picMkLst>
        </pc:picChg>
        <pc:picChg chg="add del mod">
          <ac:chgData name="Cook, Lauren" userId="614a333f-5028-4a40-8ddd-cb5a95faf155" providerId="ADAL" clId="{EF6B7270-B457-4628-AA3D-1DB837A56A78}" dt="2023-07-11T22:16:12.607" v="17034" actId="478"/>
          <ac:picMkLst>
            <pc:docMk/>
            <pc:sldMk cId="2594420400" sldId="339"/>
            <ac:picMk id="17" creationId="{6086A440-FDA6-E166-A89B-098CB03D2180}"/>
          </ac:picMkLst>
        </pc:picChg>
        <pc:cxnChg chg="add mod topLvl">
          <ac:chgData name="Cook, Lauren" userId="614a333f-5028-4a40-8ddd-cb5a95faf155" providerId="ADAL" clId="{EF6B7270-B457-4628-AA3D-1DB837A56A78}" dt="2023-07-06T20:43:13.533" v="8770" actId="164"/>
          <ac:cxnSpMkLst>
            <pc:docMk/>
            <pc:sldMk cId="2594420400" sldId="339"/>
            <ac:cxnSpMk id="13" creationId="{02E8BABA-E41A-3817-7488-27A13E9FBDBC}"/>
          </ac:cxnSpMkLst>
        </pc:cxnChg>
        <pc:cxnChg chg="add del mod">
          <ac:chgData name="Cook, Lauren" userId="614a333f-5028-4a40-8ddd-cb5a95faf155" providerId="ADAL" clId="{EF6B7270-B457-4628-AA3D-1DB837A56A78}" dt="2023-07-06T20:40:29.834" v="8598"/>
          <ac:cxnSpMkLst>
            <pc:docMk/>
            <pc:sldMk cId="2594420400" sldId="339"/>
            <ac:cxnSpMk id="16" creationId="{69B90D27-813C-8DA4-0872-FE1591103F42}"/>
          </ac:cxnSpMkLst>
        </pc:cxnChg>
        <pc:cxnChg chg="mod topLvl">
          <ac:chgData name="Cook, Lauren" userId="614a333f-5028-4a40-8ddd-cb5a95faf155" providerId="ADAL" clId="{EF6B7270-B457-4628-AA3D-1DB837A56A78}" dt="2023-07-06T20:43:17.639" v="8771" actId="164"/>
          <ac:cxnSpMkLst>
            <pc:docMk/>
            <pc:sldMk cId="2594420400" sldId="339"/>
            <ac:cxnSpMk id="18" creationId="{0C670CC9-FD2A-FCE9-B1AC-BDA93BCCE338}"/>
          </ac:cxnSpMkLst>
        </pc:cxnChg>
        <pc:cxnChg chg="add del mod topLvl">
          <ac:chgData name="Cook, Lauren" userId="614a333f-5028-4a40-8ddd-cb5a95faf155" providerId="ADAL" clId="{EF6B7270-B457-4628-AA3D-1DB837A56A78}" dt="2023-07-06T21:26:57.049" v="10105" actId="164"/>
          <ac:cxnSpMkLst>
            <pc:docMk/>
            <pc:sldMk cId="2594420400" sldId="339"/>
            <ac:cxnSpMk id="29" creationId="{BABF49CA-FE46-2B8A-9026-0FAD8D7E3A5E}"/>
          </ac:cxnSpMkLst>
        </pc:cxnChg>
        <pc:cxnChg chg="add mod">
          <ac:chgData name="Cook, Lauren" userId="614a333f-5028-4a40-8ddd-cb5a95faf155" providerId="ADAL" clId="{EF6B7270-B457-4628-AA3D-1DB837A56A78}" dt="2023-07-06T21:26:57.049" v="10105" actId="164"/>
          <ac:cxnSpMkLst>
            <pc:docMk/>
            <pc:sldMk cId="2594420400" sldId="339"/>
            <ac:cxnSpMk id="31" creationId="{39DEC838-4648-72C2-5656-D08B32B71672}"/>
          </ac:cxnSpMkLst>
        </pc:cxnChg>
      </pc:sldChg>
      <pc:sldChg chg="modSp mod">
        <pc:chgData name="Cook, Lauren" userId="614a333f-5028-4a40-8ddd-cb5a95faf155" providerId="ADAL" clId="{EF6B7270-B457-4628-AA3D-1DB837A56A78}" dt="2023-07-10T10:20:32.851" v="11014" actId="20577"/>
        <pc:sldMkLst>
          <pc:docMk/>
          <pc:sldMk cId="2957751261" sldId="341"/>
        </pc:sldMkLst>
        <pc:spChg chg="mod">
          <ac:chgData name="Cook, Lauren" userId="614a333f-5028-4a40-8ddd-cb5a95faf155" providerId="ADAL" clId="{EF6B7270-B457-4628-AA3D-1DB837A56A78}" dt="2023-07-10T10:20:32.851" v="11014" actId="20577"/>
          <ac:spMkLst>
            <pc:docMk/>
            <pc:sldMk cId="2957751261" sldId="341"/>
            <ac:spMk id="44" creationId="{027238D6-84DB-6A05-1248-4D7ACEDFE9F5}"/>
          </ac:spMkLst>
        </pc:spChg>
      </pc:sldChg>
      <pc:sldChg chg="modSp add mod ord">
        <pc:chgData name="Cook, Lauren" userId="614a333f-5028-4a40-8ddd-cb5a95faf155" providerId="ADAL" clId="{EF6B7270-B457-4628-AA3D-1DB837A56A78}" dt="2023-07-11T20:55:30.454" v="16051" actId="20577"/>
        <pc:sldMkLst>
          <pc:docMk/>
          <pc:sldMk cId="273438667" sldId="342"/>
        </pc:sldMkLst>
        <pc:spChg chg="mod">
          <ac:chgData name="Cook, Lauren" userId="614a333f-5028-4a40-8ddd-cb5a95faf155" providerId="ADAL" clId="{EF6B7270-B457-4628-AA3D-1DB837A56A78}" dt="2023-07-11T20:55:30.454" v="16051" actId="20577"/>
          <ac:spMkLst>
            <pc:docMk/>
            <pc:sldMk cId="273438667" sldId="342"/>
            <ac:spMk id="2" creationId="{3521A291-E62C-EDA8-A331-1750551EE74A}"/>
          </ac:spMkLst>
        </pc:spChg>
      </pc:sldChg>
      <pc:sldChg chg="delSp modSp del modAnim">
        <pc:chgData name="Cook, Lauren" userId="614a333f-5028-4a40-8ddd-cb5a95faf155" providerId="ADAL" clId="{EF6B7270-B457-4628-AA3D-1DB837A56A78}" dt="2023-07-10T10:20:13.622" v="11013" actId="2696"/>
        <pc:sldMkLst>
          <pc:docMk/>
          <pc:sldMk cId="587958723" sldId="342"/>
        </pc:sldMkLst>
        <pc:spChg chg="mod topLvl">
          <ac:chgData name="Cook, Lauren" userId="614a333f-5028-4a40-8ddd-cb5a95faf155" providerId="ADAL" clId="{EF6B7270-B457-4628-AA3D-1DB837A56A78}" dt="2023-07-10T10:19:49.256" v="11012" actId="165"/>
          <ac:spMkLst>
            <pc:docMk/>
            <pc:sldMk cId="587958723" sldId="342"/>
            <ac:spMk id="4" creationId="{E1DB705E-BC0B-3E86-2591-D4EDB53B6344}"/>
          </ac:spMkLst>
        </pc:spChg>
        <pc:spChg chg="mod">
          <ac:chgData name="Cook, Lauren" userId="614a333f-5028-4a40-8ddd-cb5a95faf155" providerId="ADAL" clId="{EF6B7270-B457-4628-AA3D-1DB837A56A78}" dt="2023-07-10T10:19:49.256" v="11012" actId="165"/>
          <ac:spMkLst>
            <pc:docMk/>
            <pc:sldMk cId="587958723" sldId="342"/>
            <ac:spMk id="27" creationId="{39B8C717-F820-815F-DE15-D9F50AA24BA0}"/>
          </ac:spMkLst>
        </pc:spChg>
        <pc:spChg chg="mod">
          <ac:chgData name="Cook, Lauren" userId="614a333f-5028-4a40-8ddd-cb5a95faf155" providerId="ADAL" clId="{EF6B7270-B457-4628-AA3D-1DB837A56A78}" dt="2023-07-10T10:19:49.256" v="11012" actId="165"/>
          <ac:spMkLst>
            <pc:docMk/>
            <pc:sldMk cId="587958723" sldId="342"/>
            <ac:spMk id="28" creationId="{0E253B00-DA59-7AD8-6DE7-12F8FF0E395E}"/>
          </ac:spMkLst>
        </pc:spChg>
        <pc:grpChg chg="mod topLvl">
          <ac:chgData name="Cook, Lauren" userId="614a333f-5028-4a40-8ddd-cb5a95faf155" providerId="ADAL" clId="{EF6B7270-B457-4628-AA3D-1DB837A56A78}" dt="2023-07-10T10:19:49.256" v="11012" actId="165"/>
          <ac:grpSpMkLst>
            <pc:docMk/>
            <pc:sldMk cId="587958723" sldId="342"/>
            <ac:grpSpMk id="9" creationId="{6954E091-6AD5-BAFA-2551-CE5E26AF4744}"/>
          </ac:grpSpMkLst>
        </pc:grpChg>
        <pc:grpChg chg="del">
          <ac:chgData name="Cook, Lauren" userId="614a333f-5028-4a40-8ddd-cb5a95faf155" providerId="ADAL" clId="{EF6B7270-B457-4628-AA3D-1DB837A56A78}" dt="2023-07-10T10:19:49.256" v="11012" actId="165"/>
          <ac:grpSpMkLst>
            <pc:docMk/>
            <pc:sldMk cId="587958723" sldId="342"/>
            <ac:grpSpMk id="51" creationId="{E8831E50-9E76-98A5-C1EA-644D1E044514}"/>
          </ac:grpSpMkLst>
        </pc:grpChg>
      </pc:sldChg>
      <pc:sldChg chg="add del ord">
        <pc:chgData name="Cook, Lauren" userId="614a333f-5028-4a40-8ddd-cb5a95faf155" providerId="ADAL" clId="{EF6B7270-B457-4628-AA3D-1DB837A56A78}" dt="2023-07-11T20:54:56.340" v="15943" actId="2696"/>
        <pc:sldMkLst>
          <pc:docMk/>
          <pc:sldMk cId="1745210666" sldId="342"/>
        </pc:sldMkLst>
      </pc:sldChg>
      <pc:sldChg chg="addSp modSp mod modNotesTx">
        <pc:chgData name="Cook, Lauren" userId="614a333f-5028-4a40-8ddd-cb5a95faf155" providerId="ADAL" clId="{EF6B7270-B457-4628-AA3D-1DB837A56A78}" dt="2023-07-11T21:18:23.893" v="16441" actId="20577"/>
        <pc:sldMkLst>
          <pc:docMk/>
          <pc:sldMk cId="2637574936" sldId="343"/>
        </pc:sldMkLst>
        <pc:spChg chg="mod">
          <ac:chgData name="Cook, Lauren" userId="614a333f-5028-4a40-8ddd-cb5a95faf155" providerId="ADAL" clId="{EF6B7270-B457-4628-AA3D-1DB837A56A78}" dt="2023-07-11T20:57:12.104" v="16110" actId="6549"/>
          <ac:spMkLst>
            <pc:docMk/>
            <pc:sldMk cId="2637574936" sldId="343"/>
            <ac:spMk id="5" creationId="{35E630AC-8930-5CF4-4C86-72E0D4B649F2}"/>
          </ac:spMkLst>
        </pc:spChg>
        <pc:picChg chg="add mod">
          <ac:chgData name="Cook, Lauren" userId="614a333f-5028-4a40-8ddd-cb5a95faf155" providerId="ADAL" clId="{EF6B7270-B457-4628-AA3D-1DB837A56A78}" dt="2023-07-11T21:15:42.108" v="16440" actId="27349"/>
          <ac:picMkLst>
            <pc:docMk/>
            <pc:sldMk cId="2637574936" sldId="343"/>
            <ac:picMk id="6" creationId="{A79FF414-5B79-FD6D-F755-18CB9FB4A423}"/>
          </ac:picMkLst>
        </pc:picChg>
      </pc:sldChg>
      <pc:sldChg chg="addSp delSp modSp new mod modNotesTx">
        <pc:chgData name="Cook, Lauren" userId="614a333f-5028-4a40-8ddd-cb5a95faf155" providerId="ADAL" clId="{EF6B7270-B457-4628-AA3D-1DB837A56A78}" dt="2023-07-11T21:36:03.996" v="16992" actId="20577"/>
        <pc:sldMkLst>
          <pc:docMk/>
          <pc:sldMk cId="1385181741" sldId="344"/>
        </pc:sldMkLst>
        <pc:spChg chg="mod">
          <ac:chgData name="Cook, Lauren" userId="614a333f-5028-4a40-8ddd-cb5a95faf155" providerId="ADAL" clId="{EF6B7270-B457-4628-AA3D-1DB837A56A78}" dt="2023-07-11T21:26:50.745" v="16658" actId="20577"/>
          <ac:spMkLst>
            <pc:docMk/>
            <pc:sldMk cId="1385181741" sldId="344"/>
            <ac:spMk id="2" creationId="{866601D6-C4C8-31A6-32AD-AE1166619F41}"/>
          </ac:spMkLst>
        </pc:spChg>
        <pc:spChg chg="add del mod">
          <ac:chgData name="Cook, Lauren" userId="614a333f-5028-4a40-8ddd-cb5a95faf155" providerId="ADAL" clId="{EF6B7270-B457-4628-AA3D-1DB837A56A78}" dt="2023-07-11T21:28:54.414" v="16681" actId="478"/>
          <ac:spMkLst>
            <pc:docMk/>
            <pc:sldMk cId="1385181741" sldId="344"/>
            <ac:spMk id="9" creationId="{EB1349D3-CEA8-4D19-5FF7-97DEA4E0B46C}"/>
          </ac:spMkLst>
        </pc:spChg>
        <pc:picChg chg="add del mod">
          <ac:chgData name="Cook, Lauren" userId="614a333f-5028-4a40-8ddd-cb5a95faf155" providerId="ADAL" clId="{EF6B7270-B457-4628-AA3D-1DB837A56A78}" dt="2023-07-11T21:22:25.650" v="16446" actId="478"/>
          <ac:picMkLst>
            <pc:docMk/>
            <pc:sldMk cId="1385181741" sldId="344"/>
            <ac:picMk id="4" creationId="{7276757C-3E32-95B8-BD29-28A5E8C0A543}"/>
          </ac:picMkLst>
        </pc:picChg>
        <pc:picChg chg="add del mod modCrop">
          <ac:chgData name="Cook, Lauren" userId="614a333f-5028-4a40-8ddd-cb5a95faf155" providerId="ADAL" clId="{EF6B7270-B457-4628-AA3D-1DB837A56A78}" dt="2023-07-11T21:23:24.420" v="16449" actId="478"/>
          <ac:picMkLst>
            <pc:docMk/>
            <pc:sldMk cId="1385181741" sldId="344"/>
            <ac:picMk id="6" creationId="{27AF082A-706D-9C4C-183D-5852C8C90455}"/>
          </ac:picMkLst>
        </pc:picChg>
        <pc:picChg chg="add mod modCrop">
          <ac:chgData name="Cook, Lauren" userId="614a333f-5028-4a40-8ddd-cb5a95faf155" providerId="ADAL" clId="{EF6B7270-B457-4628-AA3D-1DB837A56A78}" dt="2023-07-11T21:29:17.299" v="16683" actId="14100"/>
          <ac:picMkLst>
            <pc:docMk/>
            <pc:sldMk cId="1385181741" sldId="344"/>
            <ac:picMk id="8" creationId="{347F54C5-55E3-0D64-760F-592FBE703B75}"/>
          </ac:picMkLst>
        </pc:picChg>
      </pc:sldChg>
      <pc:sldChg chg="modNotesTx">
        <pc:chgData name="Cook, Lauren" userId="614a333f-5028-4a40-8ddd-cb5a95faf155" providerId="ADAL" clId="{EF6B7270-B457-4628-AA3D-1DB837A56A78}" dt="2023-07-12T17:35:54.314" v="31622" actId="20577"/>
        <pc:sldMkLst>
          <pc:docMk/>
          <pc:sldMk cId="3186507087" sldId="345"/>
        </pc:sldMkLst>
      </pc:sldChg>
    </pc:docChg>
  </pc:docChgLst>
  <pc:docChgLst>
    <pc:chgData name="Ong, Jonathan L" userId="dee7cf0f-179a-4027-8ad1-8901dd82d2be" providerId="ADAL" clId="{CF75993A-8CB7-4A72-9348-8FC24DCBB9CD}"/>
    <pc:docChg chg="undo custSel addSld modSld sldOrd modMainMaster">
      <pc:chgData name="Ong, Jonathan L" userId="dee7cf0f-179a-4027-8ad1-8901dd82d2be" providerId="ADAL" clId="{CF75993A-8CB7-4A72-9348-8FC24DCBB9CD}" dt="2023-05-03T17:18:15.065" v="970" actId="20578"/>
      <pc:docMkLst>
        <pc:docMk/>
      </pc:docMkLst>
      <pc:sldChg chg="addSp delSp modSp mod">
        <pc:chgData name="Ong, Jonathan L" userId="dee7cf0f-179a-4027-8ad1-8901dd82d2be" providerId="ADAL" clId="{CF75993A-8CB7-4A72-9348-8FC24DCBB9CD}" dt="2023-05-02T03:24:32.788" v="823" actId="1076"/>
        <pc:sldMkLst>
          <pc:docMk/>
          <pc:sldMk cId="3521137453" sldId="256"/>
        </pc:sldMkLst>
        <pc:spChg chg="mod">
          <ac:chgData name="Ong, Jonathan L" userId="dee7cf0f-179a-4027-8ad1-8901dd82d2be" providerId="ADAL" clId="{CF75993A-8CB7-4A72-9348-8FC24DCBB9CD}" dt="2023-05-02T03:24:12.504" v="818" actId="1076"/>
          <ac:spMkLst>
            <pc:docMk/>
            <pc:sldMk cId="3521137453" sldId="256"/>
            <ac:spMk id="2" creationId="{EF51264F-E728-C859-35A7-FC26D326E41E}"/>
          </ac:spMkLst>
        </pc:spChg>
        <pc:spChg chg="mod">
          <ac:chgData name="Ong, Jonathan L" userId="dee7cf0f-179a-4027-8ad1-8901dd82d2be" providerId="ADAL" clId="{CF75993A-8CB7-4A72-9348-8FC24DCBB9CD}" dt="2023-05-02T03:24:32.788" v="823" actId="1076"/>
          <ac:spMkLst>
            <pc:docMk/>
            <pc:sldMk cId="3521137453" sldId="256"/>
            <ac:spMk id="3" creationId="{71084D91-77C4-EEB8-56BF-3A2300CBAFB3}"/>
          </ac:spMkLst>
        </pc:spChg>
        <pc:spChg chg="add del mod">
          <ac:chgData name="Ong, Jonathan L" userId="dee7cf0f-179a-4027-8ad1-8901dd82d2be" providerId="ADAL" clId="{CF75993A-8CB7-4A72-9348-8FC24DCBB9CD}" dt="2023-05-02T03:08:27.187" v="583"/>
          <ac:spMkLst>
            <pc:docMk/>
            <pc:sldMk cId="3521137453" sldId="256"/>
            <ac:spMk id="4" creationId="{2FC8A57E-0F45-4D72-A3D1-52371F6BF0BB}"/>
          </ac:spMkLst>
        </pc:spChg>
        <pc:spChg chg="add del mod">
          <ac:chgData name="Ong, Jonathan L" userId="dee7cf0f-179a-4027-8ad1-8901dd82d2be" providerId="ADAL" clId="{CF75993A-8CB7-4A72-9348-8FC24DCBB9CD}" dt="2023-05-02T03:08:27.187" v="583"/>
          <ac:spMkLst>
            <pc:docMk/>
            <pc:sldMk cId="3521137453" sldId="256"/>
            <ac:spMk id="5" creationId="{4450C2A5-3E59-41CD-B9F7-639DB06D3F8C}"/>
          </ac:spMkLst>
        </pc:spChg>
      </pc:sldChg>
      <pc:sldChg chg="addSp delSp modSp">
        <pc:chgData name="Ong, Jonathan L" userId="dee7cf0f-179a-4027-8ad1-8901dd82d2be" providerId="ADAL" clId="{CF75993A-8CB7-4A72-9348-8FC24DCBB9CD}" dt="2023-05-02T03:12:23.004" v="698"/>
        <pc:sldMkLst>
          <pc:docMk/>
          <pc:sldMk cId="485368794" sldId="257"/>
        </pc:sldMkLst>
        <pc:spChg chg="mod">
          <ac:chgData name="Ong, Jonathan L" userId="dee7cf0f-179a-4027-8ad1-8901dd82d2be" providerId="ADAL" clId="{CF75993A-8CB7-4A72-9348-8FC24DCBB9CD}" dt="2023-05-02T03:12:23.004" v="698"/>
          <ac:spMkLst>
            <pc:docMk/>
            <pc:sldMk cId="485368794" sldId="257"/>
            <ac:spMk id="2" creationId="{575D9CB3-CD0D-5A73-CB29-5237A8880547}"/>
          </ac:spMkLst>
        </pc:spChg>
        <pc:spChg chg="mod">
          <ac:chgData name="Ong, Jonathan L" userId="dee7cf0f-179a-4027-8ad1-8901dd82d2be" providerId="ADAL" clId="{CF75993A-8CB7-4A72-9348-8FC24DCBB9CD}" dt="2023-05-02T03:12:23.004" v="698"/>
          <ac:spMkLst>
            <pc:docMk/>
            <pc:sldMk cId="485368794" sldId="257"/>
            <ac:spMk id="3" creationId="{47199CDE-2F40-70C3-5324-E8E9ED3B15C6}"/>
          </ac:spMkLst>
        </pc:spChg>
        <pc:spChg chg="add del mod">
          <ac:chgData name="Ong, Jonathan L" userId="dee7cf0f-179a-4027-8ad1-8901dd82d2be" providerId="ADAL" clId="{CF75993A-8CB7-4A72-9348-8FC24DCBB9CD}" dt="2023-05-02T03:12:23.004" v="698"/>
          <ac:spMkLst>
            <pc:docMk/>
            <pc:sldMk cId="485368794" sldId="257"/>
            <ac:spMk id="4" creationId="{92E7B3A1-33BF-4C13-A6C3-26CD2A8AA9D0}"/>
          </ac:spMkLst>
        </pc:spChg>
        <pc:spChg chg="add del mod">
          <ac:chgData name="Ong, Jonathan L" userId="dee7cf0f-179a-4027-8ad1-8901dd82d2be" providerId="ADAL" clId="{CF75993A-8CB7-4A72-9348-8FC24DCBB9CD}" dt="2023-05-02T03:12:23.004" v="698"/>
          <ac:spMkLst>
            <pc:docMk/>
            <pc:sldMk cId="485368794" sldId="257"/>
            <ac:spMk id="5" creationId="{BA9BD068-B17C-4177-91E6-382F856A5E29}"/>
          </ac:spMkLst>
        </pc:spChg>
      </pc:sldChg>
      <pc:sldChg chg="modSp mod">
        <pc:chgData name="Ong, Jonathan L" userId="dee7cf0f-179a-4027-8ad1-8901dd82d2be" providerId="ADAL" clId="{CF75993A-8CB7-4A72-9348-8FC24DCBB9CD}" dt="2023-05-02T03:04:21.070" v="397" actId="27636"/>
        <pc:sldMkLst>
          <pc:docMk/>
          <pc:sldMk cId="70135495" sldId="258"/>
        </pc:sldMkLst>
        <pc:spChg chg="mod">
          <ac:chgData name="Ong, Jonathan L" userId="dee7cf0f-179a-4027-8ad1-8901dd82d2be" providerId="ADAL" clId="{CF75993A-8CB7-4A72-9348-8FC24DCBB9CD}" dt="2023-05-02T03:04:21.070" v="397" actId="27636"/>
          <ac:spMkLst>
            <pc:docMk/>
            <pc:sldMk cId="70135495" sldId="258"/>
            <ac:spMk id="2" creationId="{E57A36A2-9270-1F77-1D3C-432FB142F854}"/>
          </ac:spMkLst>
        </pc:spChg>
      </pc:sldChg>
      <pc:sldChg chg="addSp delSp modSp mod">
        <pc:chgData name="Ong, Jonathan L" userId="dee7cf0f-179a-4027-8ad1-8901dd82d2be" providerId="ADAL" clId="{CF75993A-8CB7-4A72-9348-8FC24DCBB9CD}" dt="2023-05-02T03:19:27.165" v="774" actId="1076"/>
        <pc:sldMkLst>
          <pc:docMk/>
          <pc:sldMk cId="3493763410" sldId="259"/>
        </pc:sldMkLst>
        <pc:spChg chg="mod">
          <ac:chgData name="Ong, Jonathan L" userId="dee7cf0f-179a-4027-8ad1-8901dd82d2be" providerId="ADAL" clId="{CF75993A-8CB7-4A72-9348-8FC24DCBB9CD}" dt="2023-05-02T03:12:27.819" v="699"/>
          <ac:spMkLst>
            <pc:docMk/>
            <pc:sldMk cId="3493763410" sldId="259"/>
            <ac:spMk id="2" creationId="{BD51A724-E066-C237-742B-95481B4C4E4B}"/>
          </ac:spMkLst>
        </pc:spChg>
        <pc:spChg chg="mod">
          <ac:chgData name="Ong, Jonathan L" userId="dee7cf0f-179a-4027-8ad1-8901dd82d2be" providerId="ADAL" clId="{CF75993A-8CB7-4A72-9348-8FC24DCBB9CD}" dt="2023-05-02T03:15:41.330" v="737" actId="27636"/>
          <ac:spMkLst>
            <pc:docMk/>
            <pc:sldMk cId="3493763410" sldId="259"/>
            <ac:spMk id="3" creationId="{8737394D-BEB0-753F-2A0E-E7D1CF48B6DD}"/>
          </ac:spMkLst>
        </pc:spChg>
        <pc:spChg chg="add del mod">
          <ac:chgData name="Ong, Jonathan L" userId="dee7cf0f-179a-4027-8ad1-8901dd82d2be" providerId="ADAL" clId="{CF75993A-8CB7-4A72-9348-8FC24DCBB9CD}" dt="2023-05-02T03:12:27.819" v="699"/>
          <ac:spMkLst>
            <pc:docMk/>
            <pc:sldMk cId="3493763410" sldId="259"/>
            <ac:spMk id="4" creationId="{47A778C6-E493-40A5-8A0B-C4CA04B3EE43}"/>
          </ac:spMkLst>
        </pc:spChg>
        <pc:spChg chg="add del mod">
          <ac:chgData name="Ong, Jonathan L" userId="dee7cf0f-179a-4027-8ad1-8901dd82d2be" providerId="ADAL" clId="{CF75993A-8CB7-4A72-9348-8FC24DCBB9CD}" dt="2023-05-02T03:12:27.819" v="699"/>
          <ac:spMkLst>
            <pc:docMk/>
            <pc:sldMk cId="3493763410" sldId="259"/>
            <ac:spMk id="5" creationId="{158B840E-3A3C-41BB-97C9-FDE957AAEADC}"/>
          </ac:spMkLst>
        </pc:spChg>
        <pc:picChg chg="add del mod">
          <ac:chgData name="Ong, Jonathan L" userId="dee7cf0f-179a-4027-8ad1-8901dd82d2be" providerId="ADAL" clId="{CF75993A-8CB7-4A72-9348-8FC24DCBB9CD}" dt="2023-05-02T03:17:16.882" v="750" actId="478"/>
          <ac:picMkLst>
            <pc:docMk/>
            <pc:sldMk cId="3493763410" sldId="259"/>
            <ac:picMk id="7" creationId="{4AF8B196-0E8D-49E1-A0D9-260578FACD7E}"/>
          </ac:picMkLst>
        </pc:picChg>
        <pc:picChg chg="add del mod">
          <ac:chgData name="Ong, Jonathan L" userId="dee7cf0f-179a-4027-8ad1-8901dd82d2be" providerId="ADAL" clId="{CF75993A-8CB7-4A72-9348-8FC24DCBB9CD}" dt="2023-05-02T03:16:14.219" v="740" actId="478"/>
          <ac:picMkLst>
            <pc:docMk/>
            <pc:sldMk cId="3493763410" sldId="259"/>
            <ac:picMk id="1026" creationId="{6054A6FD-EC05-4B5B-BCE5-114A1B73B02B}"/>
          </ac:picMkLst>
        </pc:picChg>
        <pc:picChg chg="add del mod">
          <ac:chgData name="Ong, Jonathan L" userId="dee7cf0f-179a-4027-8ad1-8901dd82d2be" providerId="ADAL" clId="{CF75993A-8CB7-4A72-9348-8FC24DCBB9CD}" dt="2023-05-02T03:18:36.769" v="769" actId="478"/>
          <ac:picMkLst>
            <pc:docMk/>
            <pc:sldMk cId="3493763410" sldId="259"/>
            <ac:picMk id="1028" creationId="{23B1D7DD-3AF2-4740-A4C8-17DD741126A6}"/>
          </ac:picMkLst>
        </pc:picChg>
        <pc:picChg chg="add mod">
          <ac:chgData name="Ong, Jonathan L" userId="dee7cf0f-179a-4027-8ad1-8901dd82d2be" providerId="ADAL" clId="{CF75993A-8CB7-4A72-9348-8FC24DCBB9CD}" dt="2023-05-02T03:19:27.165" v="774" actId="1076"/>
          <ac:picMkLst>
            <pc:docMk/>
            <pc:sldMk cId="3493763410" sldId="259"/>
            <ac:picMk id="1030" creationId="{DE8F3175-6AEA-447F-8EE4-FA9776210EFE}"/>
          </ac:picMkLst>
        </pc:picChg>
      </pc:sldChg>
      <pc:sldChg chg="addSp delSp modSp mod">
        <pc:chgData name="Ong, Jonathan L" userId="dee7cf0f-179a-4027-8ad1-8901dd82d2be" providerId="ADAL" clId="{CF75993A-8CB7-4A72-9348-8FC24DCBB9CD}" dt="2023-05-02T03:12:34.310" v="705" actId="27636"/>
        <pc:sldMkLst>
          <pc:docMk/>
          <pc:sldMk cId="3533048033" sldId="260"/>
        </pc:sldMkLst>
        <pc:spChg chg="mod">
          <ac:chgData name="Ong, Jonathan L" userId="dee7cf0f-179a-4027-8ad1-8901dd82d2be" providerId="ADAL" clId="{CF75993A-8CB7-4A72-9348-8FC24DCBB9CD}" dt="2023-05-02T03:12:34.295" v="704" actId="27636"/>
          <ac:spMkLst>
            <pc:docMk/>
            <pc:sldMk cId="3533048033" sldId="260"/>
            <ac:spMk id="2" creationId="{640B86A8-C0E9-499D-0410-CCD1D3B07B8E}"/>
          </ac:spMkLst>
        </pc:spChg>
        <pc:spChg chg="mod">
          <ac:chgData name="Ong, Jonathan L" userId="dee7cf0f-179a-4027-8ad1-8901dd82d2be" providerId="ADAL" clId="{CF75993A-8CB7-4A72-9348-8FC24DCBB9CD}" dt="2023-05-02T03:12:34.310" v="705" actId="27636"/>
          <ac:spMkLst>
            <pc:docMk/>
            <pc:sldMk cId="3533048033" sldId="260"/>
            <ac:spMk id="3" creationId="{3F8BC8D1-89B9-BE9E-4853-D3AEEC846E1C}"/>
          </ac:spMkLst>
        </pc:spChg>
        <pc:spChg chg="add del mod">
          <ac:chgData name="Ong, Jonathan L" userId="dee7cf0f-179a-4027-8ad1-8901dd82d2be" providerId="ADAL" clId="{CF75993A-8CB7-4A72-9348-8FC24DCBB9CD}" dt="2023-05-02T03:12:34.254" v="703"/>
          <ac:spMkLst>
            <pc:docMk/>
            <pc:sldMk cId="3533048033" sldId="260"/>
            <ac:spMk id="4" creationId="{EEC010D3-F51E-4E1F-9651-0E9352F20FD8}"/>
          </ac:spMkLst>
        </pc:spChg>
        <pc:spChg chg="add del mod">
          <ac:chgData name="Ong, Jonathan L" userId="dee7cf0f-179a-4027-8ad1-8901dd82d2be" providerId="ADAL" clId="{CF75993A-8CB7-4A72-9348-8FC24DCBB9CD}" dt="2023-05-02T03:12:34.254" v="703"/>
          <ac:spMkLst>
            <pc:docMk/>
            <pc:sldMk cId="3533048033" sldId="260"/>
            <ac:spMk id="5" creationId="{49849CD8-D64C-4136-B170-E9EB4C47D625}"/>
          </ac:spMkLst>
        </pc:spChg>
      </pc:sldChg>
      <pc:sldChg chg="addSp delSp modSp mod modNotesTx">
        <pc:chgData name="Ong, Jonathan L" userId="dee7cf0f-179a-4027-8ad1-8901dd82d2be" providerId="ADAL" clId="{CF75993A-8CB7-4A72-9348-8FC24DCBB9CD}" dt="2023-05-03T17:11:34.394" v="964" actId="20577"/>
        <pc:sldMkLst>
          <pc:docMk/>
          <pc:sldMk cId="851262958" sldId="261"/>
        </pc:sldMkLst>
        <pc:spChg chg="mod">
          <ac:chgData name="Ong, Jonathan L" userId="dee7cf0f-179a-4027-8ad1-8901dd82d2be" providerId="ADAL" clId="{CF75993A-8CB7-4A72-9348-8FC24DCBB9CD}" dt="2023-05-02T03:12:37.129" v="707" actId="27636"/>
          <ac:spMkLst>
            <pc:docMk/>
            <pc:sldMk cId="851262958" sldId="261"/>
            <ac:spMk id="2" creationId="{C08265EE-4C14-4AFC-21B6-D09883B8644B}"/>
          </ac:spMkLst>
        </pc:spChg>
        <pc:spChg chg="mod">
          <ac:chgData name="Ong, Jonathan L" userId="dee7cf0f-179a-4027-8ad1-8901dd82d2be" providerId="ADAL" clId="{CF75993A-8CB7-4A72-9348-8FC24DCBB9CD}" dt="2023-05-02T03:12:37.096" v="706"/>
          <ac:spMkLst>
            <pc:docMk/>
            <pc:sldMk cId="851262958" sldId="261"/>
            <ac:spMk id="3" creationId="{CD3111FE-CC77-2546-50D1-EE47479D595C}"/>
          </ac:spMkLst>
        </pc:spChg>
        <pc:spChg chg="add del mod">
          <ac:chgData name="Ong, Jonathan L" userId="dee7cf0f-179a-4027-8ad1-8901dd82d2be" providerId="ADAL" clId="{CF75993A-8CB7-4A72-9348-8FC24DCBB9CD}" dt="2023-05-02T03:12:37.096" v="706"/>
          <ac:spMkLst>
            <pc:docMk/>
            <pc:sldMk cId="851262958" sldId="261"/>
            <ac:spMk id="4" creationId="{0C51EB57-F6D6-47E0-9315-CD6B0771BC74}"/>
          </ac:spMkLst>
        </pc:spChg>
        <pc:spChg chg="add del mod">
          <ac:chgData name="Ong, Jonathan L" userId="dee7cf0f-179a-4027-8ad1-8901dd82d2be" providerId="ADAL" clId="{CF75993A-8CB7-4A72-9348-8FC24DCBB9CD}" dt="2023-05-02T03:12:37.096" v="706"/>
          <ac:spMkLst>
            <pc:docMk/>
            <pc:sldMk cId="851262958" sldId="261"/>
            <ac:spMk id="5" creationId="{25A98A43-8202-45C8-BCBD-95BB58863F4E}"/>
          </ac:spMkLst>
        </pc:spChg>
      </pc:sldChg>
      <pc:sldChg chg="modSp mod">
        <pc:chgData name="Ong, Jonathan L" userId="dee7cf0f-179a-4027-8ad1-8901dd82d2be" providerId="ADAL" clId="{CF75993A-8CB7-4A72-9348-8FC24DCBB9CD}" dt="2023-05-03T17:14:14.431" v="967" actId="15"/>
        <pc:sldMkLst>
          <pc:docMk/>
          <pc:sldMk cId="305738116" sldId="262"/>
        </pc:sldMkLst>
        <pc:spChg chg="mod">
          <ac:chgData name="Ong, Jonathan L" userId="dee7cf0f-179a-4027-8ad1-8901dd82d2be" providerId="ADAL" clId="{CF75993A-8CB7-4A72-9348-8FC24DCBB9CD}" dt="2023-05-02T03:04:21.084" v="402" actId="27636"/>
          <ac:spMkLst>
            <pc:docMk/>
            <pc:sldMk cId="305738116" sldId="262"/>
            <ac:spMk id="2" creationId="{C15B705A-D4F9-A366-35BF-DA41BE45BCA8}"/>
          </ac:spMkLst>
        </pc:spChg>
        <pc:spChg chg="mod">
          <ac:chgData name="Ong, Jonathan L" userId="dee7cf0f-179a-4027-8ad1-8901dd82d2be" providerId="ADAL" clId="{CF75993A-8CB7-4A72-9348-8FC24DCBB9CD}" dt="2023-05-03T17:14:14.431" v="967" actId="15"/>
          <ac:spMkLst>
            <pc:docMk/>
            <pc:sldMk cId="305738116" sldId="262"/>
            <ac:spMk id="3" creationId="{2E0AA883-E26A-65EA-5088-168CC340FB31}"/>
          </ac:spMkLst>
        </pc:spChg>
      </pc:sldChg>
      <pc:sldChg chg="addSp delSp modSp ord">
        <pc:chgData name="Ong, Jonathan L" userId="dee7cf0f-179a-4027-8ad1-8901dd82d2be" providerId="ADAL" clId="{CF75993A-8CB7-4A72-9348-8FC24DCBB9CD}" dt="2023-05-03T17:18:15.065" v="970" actId="20578"/>
        <pc:sldMkLst>
          <pc:docMk/>
          <pc:sldMk cId="702005065" sldId="266"/>
        </pc:sldMkLst>
        <pc:spChg chg="mod">
          <ac:chgData name="Ong, Jonathan L" userId="dee7cf0f-179a-4027-8ad1-8901dd82d2be" providerId="ADAL" clId="{CF75993A-8CB7-4A72-9348-8FC24DCBB9CD}" dt="2023-05-02T03:12:51.161" v="715"/>
          <ac:spMkLst>
            <pc:docMk/>
            <pc:sldMk cId="702005065" sldId="266"/>
            <ac:spMk id="2" creationId="{156BE947-512F-877D-58BC-808FCD5264AB}"/>
          </ac:spMkLst>
        </pc:spChg>
        <pc:spChg chg="mod">
          <ac:chgData name="Ong, Jonathan L" userId="dee7cf0f-179a-4027-8ad1-8901dd82d2be" providerId="ADAL" clId="{CF75993A-8CB7-4A72-9348-8FC24DCBB9CD}" dt="2023-05-02T03:12:51.161" v="715"/>
          <ac:spMkLst>
            <pc:docMk/>
            <pc:sldMk cId="702005065" sldId="266"/>
            <ac:spMk id="3" creationId="{A4271A38-8EC0-615A-4AD6-0E7957F60B1F}"/>
          </ac:spMkLst>
        </pc:spChg>
        <pc:spChg chg="add del mod">
          <ac:chgData name="Ong, Jonathan L" userId="dee7cf0f-179a-4027-8ad1-8901dd82d2be" providerId="ADAL" clId="{CF75993A-8CB7-4A72-9348-8FC24DCBB9CD}" dt="2023-05-02T03:12:51.161" v="715"/>
          <ac:spMkLst>
            <pc:docMk/>
            <pc:sldMk cId="702005065" sldId="266"/>
            <ac:spMk id="4" creationId="{5E1259EF-9754-4829-97E0-97B73C9A8F62}"/>
          </ac:spMkLst>
        </pc:spChg>
        <pc:spChg chg="add del mod">
          <ac:chgData name="Ong, Jonathan L" userId="dee7cf0f-179a-4027-8ad1-8901dd82d2be" providerId="ADAL" clId="{CF75993A-8CB7-4A72-9348-8FC24DCBB9CD}" dt="2023-05-02T03:12:51.161" v="715"/>
          <ac:spMkLst>
            <pc:docMk/>
            <pc:sldMk cId="702005065" sldId="266"/>
            <ac:spMk id="5" creationId="{CED62932-7384-42F0-A29C-02667DC1277E}"/>
          </ac:spMkLst>
        </pc:spChg>
      </pc:sldChg>
      <pc:sldChg chg="modSp mod">
        <pc:chgData name="Ong, Jonathan L" userId="dee7cf0f-179a-4027-8ad1-8901dd82d2be" providerId="ADAL" clId="{CF75993A-8CB7-4A72-9348-8FC24DCBB9CD}" dt="2023-05-02T03:04:21.067" v="396" actId="27636"/>
        <pc:sldMkLst>
          <pc:docMk/>
          <pc:sldMk cId="1123368245" sldId="267"/>
        </pc:sldMkLst>
        <pc:spChg chg="mod">
          <ac:chgData name="Ong, Jonathan L" userId="dee7cf0f-179a-4027-8ad1-8901dd82d2be" providerId="ADAL" clId="{CF75993A-8CB7-4A72-9348-8FC24DCBB9CD}" dt="2023-05-02T03:04:21.067" v="396" actId="27636"/>
          <ac:spMkLst>
            <pc:docMk/>
            <pc:sldMk cId="1123368245" sldId="267"/>
            <ac:spMk id="2" creationId="{583531F2-E5FF-531C-E510-CF7AB24BCD80}"/>
          </ac:spMkLst>
        </pc:spChg>
      </pc:sldChg>
      <pc:sldChg chg="addSp delSp modSp">
        <pc:chgData name="Ong, Jonathan L" userId="dee7cf0f-179a-4027-8ad1-8901dd82d2be" providerId="ADAL" clId="{CF75993A-8CB7-4A72-9348-8FC24DCBB9CD}" dt="2023-05-02T03:12:51.161" v="715"/>
        <pc:sldMkLst>
          <pc:docMk/>
          <pc:sldMk cId="2031047445" sldId="271"/>
        </pc:sldMkLst>
        <pc:spChg chg="mod">
          <ac:chgData name="Ong, Jonathan L" userId="dee7cf0f-179a-4027-8ad1-8901dd82d2be" providerId="ADAL" clId="{CF75993A-8CB7-4A72-9348-8FC24DCBB9CD}" dt="2023-05-02T03:12:51.161" v="715"/>
          <ac:spMkLst>
            <pc:docMk/>
            <pc:sldMk cId="2031047445" sldId="271"/>
            <ac:spMk id="2" creationId="{DBEFA40B-E4D2-0451-96B5-137B999DAFF1}"/>
          </ac:spMkLst>
        </pc:spChg>
        <pc:spChg chg="del">
          <ac:chgData name="Ong, Jonathan L" userId="dee7cf0f-179a-4027-8ad1-8901dd82d2be" providerId="ADAL" clId="{CF75993A-8CB7-4A72-9348-8FC24DCBB9CD}" dt="2023-05-02T03:12:51.161" v="715"/>
          <ac:spMkLst>
            <pc:docMk/>
            <pc:sldMk cId="2031047445" sldId="271"/>
            <ac:spMk id="3" creationId="{18BB6BAD-D5C5-3CFD-BF41-FA44EECB355E}"/>
          </ac:spMkLst>
        </pc:spChg>
        <pc:spChg chg="del">
          <ac:chgData name="Ong, Jonathan L" userId="dee7cf0f-179a-4027-8ad1-8901dd82d2be" providerId="ADAL" clId="{CF75993A-8CB7-4A72-9348-8FC24DCBB9CD}" dt="2023-05-02T03:12:51.161" v="715"/>
          <ac:spMkLst>
            <pc:docMk/>
            <pc:sldMk cId="2031047445" sldId="271"/>
            <ac:spMk id="4" creationId="{8395E478-CAB3-73BC-0046-C9D1B928E6C8}"/>
          </ac:spMkLst>
        </pc:spChg>
        <pc:spChg chg="del">
          <ac:chgData name="Ong, Jonathan L" userId="dee7cf0f-179a-4027-8ad1-8901dd82d2be" providerId="ADAL" clId="{CF75993A-8CB7-4A72-9348-8FC24DCBB9CD}" dt="2023-05-02T03:12:51.161" v="715"/>
          <ac:spMkLst>
            <pc:docMk/>
            <pc:sldMk cId="2031047445" sldId="271"/>
            <ac:spMk id="5" creationId="{B1254CA3-8766-1072-7306-65B460736008}"/>
          </ac:spMkLst>
        </pc:spChg>
        <pc:spChg chg="del">
          <ac:chgData name="Ong, Jonathan L" userId="dee7cf0f-179a-4027-8ad1-8901dd82d2be" providerId="ADAL" clId="{CF75993A-8CB7-4A72-9348-8FC24DCBB9CD}" dt="2023-05-02T03:12:51.161" v="715"/>
          <ac:spMkLst>
            <pc:docMk/>
            <pc:sldMk cId="2031047445" sldId="271"/>
            <ac:spMk id="6" creationId="{EC010178-F745-E8D2-FC6A-FE261B71331D}"/>
          </ac:spMkLst>
        </pc:spChg>
        <pc:spChg chg="add del mod">
          <ac:chgData name="Ong, Jonathan L" userId="dee7cf0f-179a-4027-8ad1-8901dd82d2be" providerId="ADAL" clId="{CF75993A-8CB7-4A72-9348-8FC24DCBB9CD}" dt="2023-05-02T03:12:51.161" v="715"/>
          <ac:spMkLst>
            <pc:docMk/>
            <pc:sldMk cId="2031047445" sldId="271"/>
            <ac:spMk id="7" creationId="{8155597E-0315-4253-8376-49A98A430654}"/>
          </ac:spMkLst>
        </pc:spChg>
        <pc:spChg chg="add mod">
          <ac:chgData name="Ong, Jonathan L" userId="dee7cf0f-179a-4027-8ad1-8901dd82d2be" providerId="ADAL" clId="{CF75993A-8CB7-4A72-9348-8FC24DCBB9CD}" dt="2023-05-02T03:12:51.161" v="715"/>
          <ac:spMkLst>
            <pc:docMk/>
            <pc:sldMk cId="2031047445" sldId="271"/>
            <ac:spMk id="8" creationId="{4CCC13BD-618F-4377-A70F-0B743D846DD2}"/>
          </ac:spMkLst>
        </pc:spChg>
        <pc:spChg chg="add mod">
          <ac:chgData name="Ong, Jonathan L" userId="dee7cf0f-179a-4027-8ad1-8901dd82d2be" providerId="ADAL" clId="{CF75993A-8CB7-4A72-9348-8FC24DCBB9CD}" dt="2023-05-02T03:12:51.161" v="715"/>
          <ac:spMkLst>
            <pc:docMk/>
            <pc:sldMk cId="2031047445" sldId="271"/>
            <ac:spMk id="9" creationId="{8E5D3A86-F737-4894-8765-7D4F1A1B7A0A}"/>
          </ac:spMkLst>
        </pc:spChg>
        <pc:spChg chg="add mod">
          <ac:chgData name="Ong, Jonathan L" userId="dee7cf0f-179a-4027-8ad1-8901dd82d2be" providerId="ADAL" clId="{CF75993A-8CB7-4A72-9348-8FC24DCBB9CD}" dt="2023-05-02T03:12:51.161" v="715"/>
          <ac:spMkLst>
            <pc:docMk/>
            <pc:sldMk cId="2031047445" sldId="271"/>
            <ac:spMk id="10" creationId="{15BB5248-6B03-47E7-B3FD-2A37A8D98EDD}"/>
          </ac:spMkLst>
        </pc:spChg>
        <pc:spChg chg="add mod">
          <ac:chgData name="Ong, Jonathan L" userId="dee7cf0f-179a-4027-8ad1-8901dd82d2be" providerId="ADAL" clId="{CF75993A-8CB7-4A72-9348-8FC24DCBB9CD}" dt="2023-05-02T03:12:51.161" v="715"/>
          <ac:spMkLst>
            <pc:docMk/>
            <pc:sldMk cId="2031047445" sldId="271"/>
            <ac:spMk id="11" creationId="{2294501D-AF65-45B4-8340-CBBF6312FF1C}"/>
          </ac:spMkLst>
        </pc:spChg>
      </pc:sldChg>
      <pc:sldChg chg="addSp delSp modSp">
        <pc:chgData name="Ong, Jonathan L" userId="dee7cf0f-179a-4027-8ad1-8901dd82d2be" providerId="ADAL" clId="{CF75993A-8CB7-4A72-9348-8FC24DCBB9CD}" dt="2023-05-02T03:12:51.161" v="715"/>
        <pc:sldMkLst>
          <pc:docMk/>
          <pc:sldMk cId="4090044416" sldId="272"/>
        </pc:sldMkLst>
        <pc:spChg chg="mod">
          <ac:chgData name="Ong, Jonathan L" userId="dee7cf0f-179a-4027-8ad1-8901dd82d2be" providerId="ADAL" clId="{CF75993A-8CB7-4A72-9348-8FC24DCBB9CD}" dt="2023-05-02T03:12:51.161" v="715"/>
          <ac:spMkLst>
            <pc:docMk/>
            <pc:sldMk cId="4090044416" sldId="272"/>
            <ac:spMk id="2" creationId="{05C0DC4B-D11F-4976-A50E-E5BDD7180CEB}"/>
          </ac:spMkLst>
        </pc:spChg>
        <pc:spChg chg="del">
          <ac:chgData name="Ong, Jonathan L" userId="dee7cf0f-179a-4027-8ad1-8901dd82d2be" providerId="ADAL" clId="{CF75993A-8CB7-4A72-9348-8FC24DCBB9CD}" dt="2023-05-02T03:12:51.161" v="715"/>
          <ac:spMkLst>
            <pc:docMk/>
            <pc:sldMk cId="4090044416" sldId="272"/>
            <ac:spMk id="3" creationId="{09850760-FA16-06C5-2071-7CE892E453AA}"/>
          </ac:spMkLst>
        </pc:spChg>
        <pc:spChg chg="add del mod">
          <ac:chgData name="Ong, Jonathan L" userId="dee7cf0f-179a-4027-8ad1-8901dd82d2be" providerId="ADAL" clId="{CF75993A-8CB7-4A72-9348-8FC24DCBB9CD}" dt="2023-05-02T03:12:51.161" v="715"/>
          <ac:spMkLst>
            <pc:docMk/>
            <pc:sldMk cId="4090044416" sldId="272"/>
            <ac:spMk id="4" creationId="{A30B2F8B-0CAB-48AC-A7DF-25866E3DB546}"/>
          </ac:spMkLst>
        </pc:spChg>
        <pc:spChg chg="add mod">
          <ac:chgData name="Ong, Jonathan L" userId="dee7cf0f-179a-4027-8ad1-8901dd82d2be" providerId="ADAL" clId="{CF75993A-8CB7-4A72-9348-8FC24DCBB9CD}" dt="2023-05-02T03:12:51.161" v="715"/>
          <ac:spMkLst>
            <pc:docMk/>
            <pc:sldMk cId="4090044416" sldId="272"/>
            <ac:spMk id="5" creationId="{AE587D21-D3C6-4043-83CC-A78A15F34ACE}"/>
          </ac:spMkLst>
        </pc:spChg>
      </pc:sldChg>
      <pc:sldChg chg="addSp delSp modSp mod">
        <pc:chgData name="Ong, Jonathan L" userId="dee7cf0f-179a-4027-8ad1-8901dd82d2be" providerId="ADAL" clId="{CF75993A-8CB7-4A72-9348-8FC24DCBB9CD}" dt="2023-05-02T03:27:31.482" v="841" actId="14100"/>
        <pc:sldMkLst>
          <pc:docMk/>
          <pc:sldMk cId="3529919843" sldId="273"/>
        </pc:sldMkLst>
        <pc:spChg chg="mod">
          <ac:chgData name="Ong, Jonathan L" userId="dee7cf0f-179a-4027-8ad1-8901dd82d2be" providerId="ADAL" clId="{CF75993A-8CB7-4A72-9348-8FC24DCBB9CD}" dt="2023-05-02T03:12:31.226" v="702" actId="27636"/>
          <ac:spMkLst>
            <pc:docMk/>
            <pc:sldMk cId="3529919843" sldId="273"/>
            <ac:spMk id="2" creationId="{BCE60595-AAC2-4E6F-68A6-093FECAED56B}"/>
          </ac:spMkLst>
        </pc:spChg>
        <pc:spChg chg="mod">
          <ac:chgData name="Ong, Jonathan L" userId="dee7cf0f-179a-4027-8ad1-8901dd82d2be" providerId="ADAL" clId="{CF75993A-8CB7-4A72-9348-8FC24DCBB9CD}" dt="2023-05-02T03:27:10.798" v="836" actId="27636"/>
          <ac:spMkLst>
            <pc:docMk/>
            <pc:sldMk cId="3529919843" sldId="273"/>
            <ac:spMk id="3" creationId="{21AA758C-7D5D-04FA-8EAC-B4F68CF468B3}"/>
          </ac:spMkLst>
        </pc:spChg>
        <pc:spChg chg="add del mod">
          <ac:chgData name="Ong, Jonathan L" userId="dee7cf0f-179a-4027-8ad1-8901dd82d2be" providerId="ADAL" clId="{CF75993A-8CB7-4A72-9348-8FC24DCBB9CD}" dt="2023-05-02T03:12:31.185" v="700"/>
          <ac:spMkLst>
            <pc:docMk/>
            <pc:sldMk cId="3529919843" sldId="273"/>
            <ac:spMk id="4" creationId="{1551FCAF-7BF0-4183-9037-4CFAD131AB26}"/>
          </ac:spMkLst>
        </pc:spChg>
        <pc:spChg chg="add del mod">
          <ac:chgData name="Ong, Jonathan L" userId="dee7cf0f-179a-4027-8ad1-8901dd82d2be" providerId="ADAL" clId="{CF75993A-8CB7-4A72-9348-8FC24DCBB9CD}" dt="2023-05-02T03:12:31.185" v="700"/>
          <ac:spMkLst>
            <pc:docMk/>
            <pc:sldMk cId="3529919843" sldId="273"/>
            <ac:spMk id="5" creationId="{C8221F0A-AFAB-4891-82F4-0BE5C98D4A8D}"/>
          </ac:spMkLst>
        </pc:spChg>
        <pc:picChg chg="add mod modCrop">
          <ac:chgData name="Ong, Jonathan L" userId="dee7cf0f-179a-4027-8ad1-8901dd82d2be" providerId="ADAL" clId="{CF75993A-8CB7-4A72-9348-8FC24DCBB9CD}" dt="2023-05-02T03:27:31.482" v="841" actId="14100"/>
          <ac:picMkLst>
            <pc:docMk/>
            <pc:sldMk cId="3529919843" sldId="273"/>
            <ac:picMk id="7" creationId="{909E0050-9D7A-47B2-82DE-86DFB823F115}"/>
          </ac:picMkLst>
        </pc:picChg>
      </pc:sldChg>
      <pc:sldChg chg="addSp delSp modSp mod">
        <pc:chgData name="Ong, Jonathan L" userId="dee7cf0f-179a-4027-8ad1-8901dd82d2be" providerId="ADAL" clId="{CF75993A-8CB7-4A72-9348-8FC24DCBB9CD}" dt="2023-05-02T03:12:43.194" v="712" actId="27636"/>
        <pc:sldMkLst>
          <pc:docMk/>
          <pc:sldMk cId="1291421162" sldId="275"/>
        </pc:sldMkLst>
        <pc:spChg chg="mod">
          <ac:chgData name="Ong, Jonathan L" userId="dee7cf0f-179a-4027-8ad1-8901dd82d2be" providerId="ADAL" clId="{CF75993A-8CB7-4A72-9348-8FC24DCBB9CD}" dt="2023-05-02T03:12:43.194" v="712" actId="27636"/>
          <ac:spMkLst>
            <pc:docMk/>
            <pc:sldMk cId="1291421162" sldId="275"/>
            <ac:spMk id="2" creationId="{C15B705A-D4F9-A366-35BF-DA41BE45BCA8}"/>
          </ac:spMkLst>
        </pc:spChg>
        <pc:spChg chg="mod">
          <ac:chgData name="Ong, Jonathan L" userId="dee7cf0f-179a-4027-8ad1-8901dd82d2be" providerId="ADAL" clId="{CF75993A-8CB7-4A72-9348-8FC24DCBB9CD}" dt="2023-05-02T03:12:43.162" v="711"/>
          <ac:spMkLst>
            <pc:docMk/>
            <pc:sldMk cId="1291421162" sldId="275"/>
            <ac:spMk id="3" creationId="{2E0AA883-E26A-65EA-5088-168CC340FB31}"/>
          </ac:spMkLst>
        </pc:spChg>
        <pc:spChg chg="add del mod">
          <ac:chgData name="Ong, Jonathan L" userId="dee7cf0f-179a-4027-8ad1-8901dd82d2be" providerId="ADAL" clId="{CF75993A-8CB7-4A72-9348-8FC24DCBB9CD}" dt="2023-05-02T03:12:43.162" v="711"/>
          <ac:spMkLst>
            <pc:docMk/>
            <pc:sldMk cId="1291421162" sldId="275"/>
            <ac:spMk id="4" creationId="{D3E9A362-D408-4D05-87C7-C48315D59CEE}"/>
          </ac:spMkLst>
        </pc:spChg>
        <pc:spChg chg="add del mod">
          <ac:chgData name="Ong, Jonathan L" userId="dee7cf0f-179a-4027-8ad1-8901dd82d2be" providerId="ADAL" clId="{CF75993A-8CB7-4A72-9348-8FC24DCBB9CD}" dt="2023-05-02T03:12:43.162" v="711"/>
          <ac:spMkLst>
            <pc:docMk/>
            <pc:sldMk cId="1291421162" sldId="275"/>
            <ac:spMk id="5" creationId="{BB0E2BA7-E72F-408D-8B5E-D60A5EBAA9AF}"/>
          </ac:spMkLst>
        </pc:spChg>
      </pc:sldChg>
      <pc:sldChg chg="addSp delSp modSp mod">
        <pc:chgData name="Ong, Jonathan L" userId="dee7cf0f-179a-4027-8ad1-8901dd82d2be" providerId="ADAL" clId="{CF75993A-8CB7-4A72-9348-8FC24DCBB9CD}" dt="2023-05-02T03:12:45.663" v="714" actId="27636"/>
        <pc:sldMkLst>
          <pc:docMk/>
          <pc:sldMk cId="1215355824" sldId="276"/>
        </pc:sldMkLst>
        <pc:spChg chg="mod">
          <ac:chgData name="Ong, Jonathan L" userId="dee7cf0f-179a-4027-8ad1-8901dd82d2be" providerId="ADAL" clId="{CF75993A-8CB7-4A72-9348-8FC24DCBB9CD}" dt="2023-05-02T03:12:45.663" v="714" actId="27636"/>
          <ac:spMkLst>
            <pc:docMk/>
            <pc:sldMk cId="1215355824" sldId="276"/>
            <ac:spMk id="2" creationId="{C15B705A-D4F9-A366-35BF-DA41BE45BCA8}"/>
          </ac:spMkLst>
        </pc:spChg>
        <pc:spChg chg="mod">
          <ac:chgData name="Ong, Jonathan L" userId="dee7cf0f-179a-4027-8ad1-8901dd82d2be" providerId="ADAL" clId="{CF75993A-8CB7-4A72-9348-8FC24DCBB9CD}" dt="2023-05-02T03:12:45.632" v="713"/>
          <ac:spMkLst>
            <pc:docMk/>
            <pc:sldMk cId="1215355824" sldId="276"/>
            <ac:spMk id="3" creationId="{2E0AA883-E26A-65EA-5088-168CC340FB31}"/>
          </ac:spMkLst>
        </pc:spChg>
        <pc:spChg chg="add del mod">
          <ac:chgData name="Ong, Jonathan L" userId="dee7cf0f-179a-4027-8ad1-8901dd82d2be" providerId="ADAL" clId="{CF75993A-8CB7-4A72-9348-8FC24DCBB9CD}" dt="2023-05-02T03:12:45.632" v="713"/>
          <ac:spMkLst>
            <pc:docMk/>
            <pc:sldMk cId="1215355824" sldId="276"/>
            <ac:spMk id="4" creationId="{5FEEF010-4E3A-46C8-80AC-A3045A45DBA3}"/>
          </ac:spMkLst>
        </pc:spChg>
        <pc:spChg chg="add del mod">
          <ac:chgData name="Ong, Jonathan L" userId="dee7cf0f-179a-4027-8ad1-8901dd82d2be" providerId="ADAL" clId="{CF75993A-8CB7-4A72-9348-8FC24DCBB9CD}" dt="2023-05-02T03:12:45.632" v="713"/>
          <ac:spMkLst>
            <pc:docMk/>
            <pc:sldMk cId="1215355824" sldId="276"/>
            <ac:spMk id="5" creationId="{5EFFDFAD-8196-4718-B4C2-D3CD66193D15}"/>
          </ac:spMkLst>
        </pc:spChg>
      </pc:sldChg>
      <pc:sldChg chg="addSp delSp modSp mod">
        <pc:chgData name="Ong, Jonathan L" userId="dee7cf0f-179a-4027-8ad1-8901dd82d2be" providerId="ADAL" clId="{CF75993A-8CB7-4A72-9348-8FC24DCBB9CD}" dt="2023-05-02T03:12:51.204" v="717" actId="27636"/>
        <pc:sldMkLst>
          <pc:docMk/>
          <pc:sldMk cId="952227093" sldId="277"/>
        </pc:sldMkLst>
        <pc:spChg chg="mod">
          <ac:chgData name="Ong, Jonathan L" userId="dee7cf0f-179a-4027-8ad1-8901dd82d2be" providerId="ADAL" clId="{CF75993A-8CB7-4A72-9348-8FC24DCBB9CD}" dt="2023-05-02T03:12:51.204" v="717" actId="27636"/>
          <ac:spMkLst>
            <pc:docMk/>
            <pc:sldMk cId="952227093" sldId="277"/>
            <ac:spMk id="2" creationId="{C15B705A-D4F9-A366-35BF-DA41BE45BCA8}"/>
          </ac:spMkLst>
        </pc:spChg>
        <pc:spChg chg="mod">
          <ac:chgData name="Ong, Jonathan L" userId="dee7cf0f-179a-4027-8ad1-8901dd82d2be" providerId="ADAL" clId="{CF75993A-8CB7-4A72-9348-8FC24DCBB9CD}" dt="2023-05-02T03:12:51.203" v="716" actId="27636"/>
          <ac:spMkLst>
            <pc:docMk/>
            <pc:sldMk cId="952227093" sldId="277"/>
            <ac:spMk id="3" creationId="{2E0AA883-E26A-65EA-5088-168CC340FB31}"/>
          </ac:spMkLst>
        </pc:spChg>
        <pc:spChg chg="add del mod">
          <ac:chgData name="Ong, Jonathan L" userId="dee7cf0f-179a-4027-8ad1-8901dd82d2be" providerId="ADAL" clId="{CF75993A-8CB7-4A72-9348-8FC24DCBB9CD}" dt="2023-05-02T03:12:51.161" v="715"/>
          <ac:spMkLst>
            <pc:docMk/>
            <pc:sldMk cId="952227093" sldId="277"/>
            <ac:spMk id="4" creationId="{752C5751-939D-4004-85F0-BB9FDF172345}"/>
          </ac:spMkLst>
        </pc:spChg>
        <pc:spChg chg="add del mod">
          <ac:chgData name="Ong, Jonathan L" userId="dee7cf0f-179a-4027-8ad1-8901dd82d2be" providerId="ADAL" clId="{CF75993A-8CB7-4A72-9348-8FC24DCBB9CD}" dt="2023-05-02T03:12:51.161" v="715"/>
          <ac:spMkLst>
            <pc:docMk/>
            <pc:sldMk cId="952227093" sldId="277"/>
            <ac:spMk id="5" creationId="{96770876-73EA-40B5-B09F-A45E0A2530A4}"/>
          </ac:spMkLst>
        </pc:spChg>
      </pc:sldChg>
      <pc:sldChg chg="addSp delSp modSp mod">
        <pc:chgData name="Ong, Jonathan L" userId="dee7cf0f-179a-4027-8ad1-8901dd82d2be" providerId="ADAL" clId="{CF75993A-8CB7-4A72-9348-8FC24DCBB9CD}" dt="2023-05-02T03:12:51.235" v="718" actId="27636"/>
        <pc:sldMkLst>
          <pc:docMk/>
          <pc:sldMk cId="3028719048" sldId="278"/>
        </pc:sldMkLst>
        <pc:spChg chg="mod">
          <ac:chgData name="Ong, Jonathan L" userId="dee7cf0f-179a-4027-8ad1-8901dd82d2be" providerId="ADAL" clId="{CF75993A-8CB7-4A72-9348-8FC24DCBB9CD}" dt="2023-05-02T03:12:51.235" v="718" actId="27636"/>
          <ac:spMkLst>
            <pc:docMk/>
            <pc:sldMk cId="3028719048" sldId="278"/>
            <ac:spMk id="2" creationId="{C15B705A-D4F9-A366-35BF-DA41BE45BCA8}"/>
          </ac:spMkLst>
        </pc:spChg>
        <pc:spChg chg="mod">
          <ac:chgData name="Ong, Jonathan L" userId="dee7cf0f-179a-4027-8ad1-8901dd82d2be" providerId="ADAL" clId="{CF75993A-8CB7-4A72-9348-8FC24DCBB9CD}" dt="2023-05-02T03:12:51.161" v="715"/>
          <ac:spMkLst>
            <pc:docMk/>
            <pc:sldMk cId="3028719048" sldId="278"/>
            <ac:spMk id="3" creationId="{2E0AA883-E26A-65EA-5088-168CC340FB31}"/>
          </ac:spMkLst>
        </pc:spChg>
        <pc:spChg chg="add del mod">
          <ac:chgData name="Ong, Jonathan L" userId="dee7cf0f-179a-4027-8ad1-8901dd82d2be" providerId="ADAL" clId="{CF75993A-8CB7-4A72-9348-8FC24DCBB9CD}" dt="2023-05-02T03:12:51.161" v="715"/>
          <ac:spMkLst>
            <pc:docMk/>
            <pc:sldMk cId="3028719048" sldId="278"/>
            <ac:spMk id="4" creationId="{7BDA048A-068D-4306-85CF-6A50A9F06C7E}"/>
          </ac:spMkLst>
        </pc:spChg>
        <pc:spChg chg="add del mod">
          <ac:chgData name="Ong, Jonathan L" userId="dee7cf0f-179a-4027-8ad1-8901dd82d2be" providerId="ADAL" clId="{CF75993A-8CB7-4A72-9348-8FC24DCBB9CD}" dt="2023-05-02T03:12:51.161" v="715"/>
          <ac:spMkLst>
            <pc:docMk/>
            <pc:sldMk cId="3028719048" sldId="278"/>
            <ac:spMk id="5" creationId="{F8587831-1A93-45E7-B2ED-FBDAE547AC27}"/>
          </ac:spMkLst>
        </pc:spChg>
      </pc:sldChg>
      <pc:sldChg chg="addSp delSp modSp mod">
        <pc:chgData name="Ong, Jonathan L" userId="dee7cf0f-179a-4027-8ad1-8901dd82d2be" providerId="ADAL" clId="{CF75993A-8CB7-4A72-9348-8FC24DCBB9CD}" dt="2023-05-02T03:12:39.690" v="710" actId="27636"/>
        <pc:sldMkLst>
          <pc:docMk/>
          <pc:sldMk cId="448155570" sldId="279"/>
        </pc:sldMkLst>
        <pc:spChg chg="mod">
          <ac:chgData name="Ong, Jonathan L" userId="dee7cf0f-179a-4027-8ad1-8901dd82d2be" providerId="ADAL" clId="{CF75993A-8CB7-4A72-9348-8FC24DCBB9CD}" dt="2023-05-02T03:12:39.690" v="710" actId="27636"/>
          <ac:spMkLst>
            <pc:docMk/>
            <pc:sldMk cId="448155570" sldId="279"/>
            <ac:spMk id="2" creationId="{C15B705A-D4F9-A366-35BF-DA41BE45BCA8}"/>
          </ac:spMkLst>
        </pc:spChg>
        <pc:spChg chg="mod">
          <ac:chgData name="Ong, Jonathan L" userId="dee7cf0f-179a-4027-8ad1-8901dd82d2be" providerId="ADAL" clId="{CF75993A-8CB7-4A72-9348-8FC24DCBB9CD}" dt="2023-05-02T03:12:39.690" v="709" actId="27636"/>
          <ac:spMkLst>
            <pc:docMk/>
            <pc:sldMk cId="448155570" sldId="279"/>
            <ac:spMk id="3" creationId="{2E0AA883-E26A-65EA-5088-168CC340FB31}"/>
          </ac:spMkLst>
        </pc:spChg>
        <pc:spChg chg="add del mod">
          <ac:chgData name="Ong, Jonathan L" userId="dee7cf0f-179a-4027-8ad1-8901dd82d2be" providerId="ADAL" clId="{CF75993A-8CB7-4A72-9348-8FC24DCBB9CD}" dt="2023-05-02T03:12:39.647" v="708"/>
          <ac:spMkLst>
            <pc:docMk/>
            <pc:sldMk cId="448155570" sldId="279"/>
            <ac:spMk id="4" creationId="{9E06642E-93DB-45DA-A0DB-E0C12CD3D84A}"/>
          </ac:spMkLst>
        </pc:spChg>
        <pc:spChg chg="add del mod">
          <ac:chgData name="Ong, Jonathan L" userId="dee7cf0f-179a-4027-8ad1-8901dd82d2be" providerId="ADAL" clId="{CF75993A-8CB7-4A72-9348-8FC24DCBB9CD}" dt="2023-05-02T03:12:39.647" v="708"/>
          <ac:spMkLst>
            <pc:docMk/>
            <pc:sldMk cId="448155570" sldId="279"/>
            <ac:spMk id="5" creationId="{906AACD7-D2C9-4144-B8FB-BC266F62D11F}"/>
          </ac:spMkLst>
        </pc:spChg>
      </pc:sldChg>
      <pc:sldChg chg="modSp new mod">
        <pc:chgData name="Ong, Jonathan L" userId="dee7cf0f-179a-4027-8ad1-8901dd82d2be" providerId="ADAL" clId="{CF75993A-8CB7-4A72-9348-8FC24DCBB9CD}" dt="2023-05-03T16:57:33.754" v="867" actId="20577"/>
        <pc:sldMkLst>
          <pc:docMk/>
          <pc:sldMk cId="523209115" sldId="292"/>
        </pc:sldMkLst>
        <pc:spChg chg="mod">
          <ac:chgData name="Ong, Jonathan L" userId="dee7cf0f-179a-4027-8ad1-8901dd82d2be" providerId="ADAL" clId="{CF75993A-8CB7-4A72-9348-8FC24DCBB9CD}" dt="2023-05-03T16:57:33.754" v="867" actId="20577"/>
          <ac:spMkLst>
            <pc:docMk/>
            <pc:sldMk cId="523209115" sldId="292"/>
            <ac:spMk id="2" creationId="{97BE4F01-81AD-4401-9006-EC16D3CCBC84}"/>
          </ac:spMkLst>
        </pc:spChg>
      </pc:sldChg>
      <pc:sldMasterChg chg="addSp delSp modSp mod modSldLayout">
        <pc:chgData name="Ong, Jonathan L" userId="dee7cf0f-179a-4027-8ad1-8901dd82d2be" providerId="ADAL" clId="{CF75993A-8CB7-4A72-9348-8FC24DCBB9CD}" dt="2023-05-02T03:23:50.027" v="813" actId="14100"/>
        <pc:sldMasterMkLst>
          <pc:docMk/>
          <pc:sldMasterMk cId="2460954070" sldId="2147483660"/>
        </pc:sldMasterMkLst>
        <pc:spChg chg="mod">
          <ac:chgData name="Ong, Jonathan L" userId="dee7cf0f-179a-4027-8ad1-8901dd82d2be" providerId="ADAL" clId="{CF75993A-8CB7-4A72-9348-8FC24DCBB9CD}" dt="2023-05-02T03:04:32.432" v="413" actId="14100"/>
          <ac:spMkLst>
            <pc:docMk/>
            <pc:sldMasterMk cId="2460954070" sldId="2147483660"/>
            <ac:spMk id="2" creationId="{00000000-0000-0000-0000-000000000000}"/>
          </ac:spMkLst>
        </pc:spChg>
        <pc:spChg chg="mod">
          <ac:chgData name="Ong, Jonathan L" userId="dee7cf0f-179a-4027-8ad1-8901dd82d2be" providerId="ADAL" clId="{CF75993A-8CB7-4A72-9348-8FC24DCBB9CD}" dt="2023-05-02T03:04:36.272" v="414" actId="14100"/>
          <ac:spMkLst>
            <pc:docMk/>
            <pc:sldMasterMk cId="2460954070" sldId="2147483660"/>
            <ac:spMk id="3" creationId="{00000000-0000-0000-0000-000000000000}"/>
          </ac:spMkLst>
        </pc:spChg>
        <pc:spChg chg="del mod">
          <ac:chgData name="Ong, Jonathan L" userId="dee7cf0f-179a-4027-8ad1-8901dd82d2be" providerId="ADAL" clId="{CF75993A-8CB7-4A72-9348-8FC24DCBB9CD}" dt="2023-05-02T03:05:16.011" v="518" actId="478"/>
          <ac:spMkLst>
            <pc:docMk/>
            <pc:sldMasterMk cId="2460954070" sldId="2147483660"/>
            <ac:spMk id="4" creationId="{00000000-0000-0000-0000-000000000000}"/>
          </ac:spMkLst>
        </pc:spChg>
        <pc:spChg chg="mod">
          <ac:chgData name="Ong, Jonathan L" userId="dee7cf0f-179a-4027-8ad1-8901dd82d2be" providerId="ADAL" clId="{CF75993A-8CB7-4A72-9348-8FC24DCBB9CD}" dt="2023-05-02T03:06:01.217" v="554" actId="113"/>
          <ac:spMkLst>
            <pc:docMk/>
            <pc:sldMasterMk cId="2460954070" sldId="2147483660"/>
            <ac:spMk id="5" creationId="{00000000-0000-0000-0000-000000000000}"/>
          </ac:spMkLst>
        </pc:spChg>
        <pc:spChg chg="del mod">
          <ac:chgData name="Ong, Jonathan L" userId="dee7cf0f-179a-4027-8ad1-8901dd82d2be" providerId="ADAL" clId="{CF75993A-8CB7-4A72-9348-8FC24DCBB9CD}" dt="2023-05-02T03:05:18.207" v="519" actId="478"/>
          <ac:spMkLst>
            <pc:docMk/>
            <pc:sldMasterMk cId="2460954070" sldId="2147483660"/>
            <ac:spMk id="6" creationId="{00000000-0000-0000-0000-000000000000}"/>
          </ac:spMkLst>
        </pc:spChg>
        <pc:spChg chg="add mod ord">
          <ac:chgData name="Ong, Jonathan L" userId="dee7cf0f-179a-4027-8ad1-8901dd82d2be" providerId="ADAL" clId="{CF75993A-8CB7-4A72-9348-8FC24DCBB9CD}" dt="2023-05-02T02:59:48.806" v="353" actId="164"/>
          <ac:spMkLst>
            <pc:docMk/>
            <pc:sldMasterMk cId="2460954070" sldId="2147483660"/>
            <ac:spMk id="8" creationId="{4F503881-017B-4D76-9B2E-21CE672C9332}"/>
          </ac:spMkLst>
        </pc:spChg>
        <pc:grpChg chg="add mod">
          <ac:chgData name="Ong, Jonathan L" userId="dee7cf0f-179a-4027-8ad1-8901dd82d2be" providerId="ADAL" clId="{CF75993A-8CB7-4A72-9348-8FC24DCBB9CD}" dt="2023-05-02T02:59:48.806" v="353" actId="164"/>
          <ac:grpSpMkLst>
            <pc:docMk/>
            <pc:sldMasterMk cId="2460954070" sldId="2147483660"/>
            <ac:grpSpMk id="9" creationId="{FDB4EC64-DDCD-46BD-80AE-20EAB057C178}"/>
          </ac:grpSpMkLst>
        </pc:grpChg>
        <pc:picChg chg="add mod ord modCrop">
          <ac:chgData name="Ong, Jonathan L" userId="dee7cf0f-179a-4027-8ad1-8901dd82d2be" providerId="ADAL" clId="{CF75993A-8CB7-4A72-9348-8FC24DCBB9CD}" dt="2023-05-02T02:59:48.806" v="353" actId="164"/>
          <ac:picMkLst>
            <pc:docMk/>
            <pc:sldMasterMk cId="2460954070" sldId="2147483660"/>
            <ac:picMk id="7" creationId="{F2EDE404-C771-488E-AD00-E19B81CD8C70}"/>
          </ac:picMkLst>
        </pc:picChg>
        <pc:sldLayoutChg chg="addSp delSp modSp mod">
          <pc:chgData name="Ong, Jonathan L" userId="dee7cf0f-179a-4027-8ad1-8901dd82d2be" providerId="ADAL" clId="{CF75993A-8CB7-4A72-9348-8FC24DCBB9CD}" dt="2023-05-02T03:23:50.027" v="813" actId="14100"/>
          <pc:sldLayoutMkLst>
            <pc:docMk/>
            <pc:sldMasterMk cId="2460954070" sldId="2147483660"/>
            <pc:sldLayoutMk cId="2385387890" sldId="2147483661"/>
          </pc:sldLayoutMkLst>
          <pc:spChg chg="mod">
            <ac:chgData name="Ong, Jonathan L" userId="dee7cf0f-179a-4027-8ad1-8901dd82d2be" providerId="ADAL" clId="{CF75993A-8CB7-4A72-9348-8FC24DCBB9CD}" dt="2023-05-02T03:03:08.165" v="386" actId="12788"/>
            <ac:spMkLst>
              <pc:docMk/>
              <pc:sldMasterMk cId="2460954070" sldId="2147483660"/>
              <pc:sldLayoutMk cId="2385387890" sldId="2147483661"/>
              <ac:spMk id="2" creationId="{00000000-0000-0000-0000-000000000000}"/>
            </ac:spMkLst>
          </pc:spChg>
          <pc:spChg chg="mod">
            <ac:chgData name="Ong, Jonathan L" userId="dee7cf0f-179a-4027-8ad1-8901dd82d2be" providerId="ADAL" clId="{CF75993A-8CB7-4A72-9348-8FC24DCBB9CD}" dt="2023-05-02T03:03:14.334" v="387" actId="1076"/>
            <ac:spMkLst>
              <pc:docMk/>
              <pc:sldMasterMk cId="2460954070" sldId="2147483660"/>
              <pc:sldLayoutMk cId="2385387890" sldId="2147483661"/>
              <ac:spMk id="3" creationId="{00000000-0000-0000-0000-000000000000}"/>
            </ac:spMkLst>
          </pc:spChg>
          <pc:spChg chg="del">
            <ac:chgData name="Ong, Jonathan L" userId="dee7cf0f-179a-4027-8ad1-8901dd82d2be" providerId="ADAL" clId="{CF75993A-8CB7-4A72-9348-8FC24DCBB9CD}" dt="2023-05-02T03:07:00.744" v="561" actId="478"/>
            <ac:spMkLst>
              <pc:docMk/>
              <pc:sldMasterMk cId="2460954070" sldId="2147483660"/>
              <pc:sldLayoutMk cId="2385387890" sldId="2147483661"/>
              <ac:spMk id="4" creationId="{00000000-0000-0000-0000-000000000000}"/>
            </ac:spMkLst>
          </pc:spChg>
          <pc:spChg chg="del">
            <ac:chgData name="Ong, Jonathan L" userId="dee7cf0f-179a-4027-8ad1-8901dd82d2be" providerId="ADAL" clId="{CF75993A-8CB7-4A72-9348-8FC24DCBB9CD}" dt="2023-05-02T03:06:59.903" v="560" actId="478"/>
            <ac:spMkLst>
              <pc:docMk/>
              <pc:sldMasterMk cId="2460954070" sldId="2147483660"/>
              <pc:sldLayoutMk cId="2385387890" sldId="2147483661"/>
              <ac:spMk id="5" creationId="{00000000-0000-0000-0000-000000000000}"/>
            </ac:spMkLst>
          </pc:spChg>
          <pc:spChg chg="del">
            <ac:chgData name="Ong, Jonathan L" userId="dee7cf0f-179a-4027-8ad1-8901dd82d2be" providerId="ADAL" clId="{CF75993A-8CB7-4A72-9348-8FC24DCBB9CD}" dt="2023-05-02T03:07:02.502" v="562" actId="478"/>
            <ac:spMkLst>
              <pc:docMk/>
              <pc:sldMasterMk cId="2460954070" sldId="2147483660"/>
              <pc:sldLayoutMk cId="2385387890" sldId="2147483661"/>
              <ac:spMk id="6" creationId="{00000000-0000-0000-0000-000000000000}"/>
            </ac:spMkLst>
          </pc:spChg>
          <pc:grpChg chg="add del mod">
            <ac:chgData name="Ong, Jonathan L" userId="dee7cf0f-179a-4027-8ad1-8901dd82d2be" providerId="ADAL" clId="{CF75993A-8CB7-4A72-9348-8FC24DCBB9CD}" dt="2023-05-02T03:22:19.672" v="796" actId="165"/>
            <ac:grpSpMkLst>
              <pc:docMk/>
              <pc:sldMasterMk cId="2460954070" sldId="2147483660"/>
              <pc:sldLayoutMk cId="2385387890" sldId="2147483661"/>
              <ac:grpSpMk id="10" creationId="{79CBFCD6-9D53-4941-80AB-3C52155D9877}"/>
            </ac:grpSpMkLst>
          </pc:grpChg>
          <pc:grpChg chg="add mod">
            <ac:chgData name="Ong, Jonathan L" userId="dee7cf0f-179a-4027-8ad1-8901dd82d2be" providerId="ADAL" clId="{CF75993A-8CB7-4A72-9348-8FC24DCBB9CD}" dt="2023-05-02T03:23:50.027" v="813" actId="14100"/>
            <ac:grpSpMkLst>
              <pc:docMk/>
              <pc:sldMasterMk cId="2460954070" sldId="2147483660"/>
              <pc:sldLayoutMk cId="2385387890" sldId="2147483661"/>
              <ac:grpSpMk id="11" creationId="{46E87070-73E5-4E5A-95DA-C4C076F3F0E5}"/>
            </ac:grpSpMkLst>
          </pc:grpChg>
          <pc:picChg chg="add mod ord topLvl modCrop">
            <ac:chgData name="Ong, Jonathan L" userId="dee7cf0f-179a-4027-8ad1-8901dd82d2be" providerId="ADAL" clId="{CF75993A-8CB7-4A72-9348-8FC24DCBB9CD}" dt="2023-05-02T03:22:54.088" v="805" actId="164"/>
            <ac:picMkLst>
              <pc:docMk/>
              <pc:sldMasterMk cId="2460954070" sldId="2147483660"/>
              <pc:sldLayoutMk cId="2385387890" sldId="2147483661"/>
              <ac:picMk id="7" creationId="{E4639EE1-8DAA-42C7-8349-11117A13122E}"/>
            </ac:picMkLst>
          </pc:picChg>
          <pc:picChg chg="add mod topLvl modCrop">
            <ac:chgData name="Ong, Jonathan L" userId="dee7cf0f-179a-4027-8ad1-8901dd82d2be" providerId="ADAL" clId="{CF75993A-8CB7-4A72-9348-8FC24DCBB9CD}" dt="2023-05-02T03:22:54.088" v="805" actId="164"/>
            <ac:picMkLst>
              <pc:docMk/>
              <pc:sldMasterMk cId="2460954070" sldId="2147483660"/>
              <pc:sldLayoutMk cId="2385387890" sldId="2147483661"/>
              <ac:picMk id="8" creationId="{291596CF-6B2E-484E-B366-F78DFD2BCAF9}"/>
            </ac:picMkLst>
          </pc:picChg>
          <pc:picChg chg="add mod topLvl modCrop">
            <ac:chgData name="Ong, Jonathan L" userId="dee7cf0f-179a-4027-8ad1-8901dd82d2be" providerId="ADAL" clId="{CF75993A-8CB7-4A72-9348-8FC24DCBB9CD}" dt="2023-05-02T03:22:54.088" v="805" actId="164"/>
            <ac:picMkLst>
              <pc:docMk/>
              <pc:sldMasterMk cId="2460954070" sldId="2147483660"/>
              <pc:sldLayoutMk cId="2385387890" sldId="2147483661"/>
              <ac:picMk id="9" creationId="{149D12B2-7531-41D3-9574-AFE967F75DEE}"/>
            </ac:picMkLst>
          </pc:picChg>
        </pc:sldLayoutChg>
        <pc:sldLayoutChg chg="addSp delSp modSp mod">
          <pc:chgData name="Ong, Jonathan L" userId="dee7cf0f-179a-4027-8ad1-8901dd82d2be" providerId="ADAL" clId="{CF75993A-8CB7-4A72-9348-8FC24DCBB9CD}" dt="2023-05-02T03:07:07.832" v="564"/>
          <pc:sldLayoutMkLst>
            <pc:docMk/>
            <pc:sldMasterMk cId="2460954070" sldId="2147483660"/>
            <pc:sldLayoutMk cId="949138452" sldId="2147483662"/>
          </pc:sldLayoutMkLst>
          <pc:spChg chg="del">
            <ac:chgData name="Ong, Jonathan L" userId="dee7cf0f-179a-4027-8ad1-8901dd82d2be" providerId="ADAL" clId="{CF75993A-8CB7-4A72-9348-8FC24DCBB9CD}" dt="2023-05-02T03:07:06.711" v="563" actId="478"/>
            <ac:spMkLst>
              <pc:docMk/>
              <pc:sldMasterMk cId="2460954070" sldId="2147483660"/>
              <pc:sldLayoutMk cId="949138452" sldId="2147483662"/>
              <ac:spMk id="4" creationId="{00000000-0000-0000-0000-000000000000}"/>
            </ac:spMkLst>
          </pc:spChg>
          <pc:spChg chg="del">
            <ac:chgData name="Ong, Jonathan L" userId="dee7cf0f-179a-4027-8ad1-8901dd82d2be" providerId="ADAL" clId="{CF75993A-8CB7-4A72-9348-8FC24DCBB9CD}" dt="2023-05-02T03:07:06.711" v="563" actId="478"/>
            <ac:spMkLst>
              <pc:docMk/>
              <pc:sldMasterMk cId="2460954070" sldId="2147483660"/>
              <pc:sldLayoutMk cId="949138452" sldId="2147483662"/>
              <ac:spMk id="5" creationId="{00000000-0000-0000-0000-000000000000}"/>
            </ac:spMkLst>
          </pc:spChg>
          <pc:spChg chg="del">
            <ac:chgData name="Ong, Jonathan L" userId="dee7cf0f-179a-4027-8ad1-8901dd82d2be" providerId="ADAL" clId="{CF75993A-8CB7-4A72-9348-8FC24DCBB9CD}" dt="2023-05-02T03:07:06.711" v="563" actId="478"/>
            <ac:spMkLst>
              <pc:docMk/>
              <pc:sldMasterMk cId="2460954070" sldId="2147483660"/>
              <pc:sldLayoutMk cId="949138452" sldId="2147483662"/>
              <ac:spMk id="6" creationId="{00000000-0000-0000-0000-000000000000}"/>
            </ac:spMkLst>
          </pc:spChg>
          <pc:spChg chg="add mod">
            <ac:chgData name="Ong, Jonathan L" userId="dee7cf0f-179a-4027-8ad1-8901dd82d2be" providerId="ADAL" clId="{CF75993A-8CB7-4A72-9348-8FC24DCBB9CD}" dt="2023-05-02T03:07:07.832" v="564"/>
            <ac:spMkLst>
              <pc:docMk/>
              <pc:sldMasterMk cId="2460954070" sldId="2147483660"/>
              <pc:sldLayoutMk cId="949138452" sldId="2147483662"/>
              <ac:spMk id="7" creationId="{EFC5D032-1207-4CF5-8A0E-93C078B2EA12}"/>
            </ac:spMkLst>
          </pc:spChg>
        </pc:sldLayoutChg>
        <pc:sldLayoutChg chg="addSp delSp modSp mod">
          <pc:chgData name="Ong, Jonathan L" userId="dee7cf0f-179a-4027-8ad1-8901dd82d2be" providerId="ADAL" clId="{CF75993A-8CB7-4A72-9348-8FC24DCBB9CD}" dt="2023-05-02T03:07:19.342" v="566"/>
          <pc:sldLayoutMkLst>
            <pc:docMk/>
            <pc:sldMasterMk cId="2460954070" sldId="2147483660"/>
            <pc:sldLayoutMk cId="1203092039" sldId="2147483664"/>
          </pc:sldLayoutMkLst>
          <pc:spChg chg="mod">
            <ac:chgData name="Ong, Jonathan L" userId="dee7cf0f-179a-4027-8ad1-8901dd82d2be" providerId="ADAL" clId="{CF75993A-8CB7-4A72-9348-8FC24DCBB9CD}" dt="2023-05-02T03:06:47.215" v="559" actId="1076"/>
            <ac:spMkLst>
              <pc:docMk/>
              <pc:sldMasterMk cId="2460954070" sldId="2147483660"/>
              <pc:sldLayoutMk cId="1203092039" sldId="2147483664"/>
              <ac:spMk id="3" creationId="{00000000-0000-0000-0000-000000000000}"/>
            </ac:spMkLst>
          </pc:spChg>
          <pc:spChg chg="mod">
            <ac:chgData name="Ong, Jonathan L" userId="dee7cf0f-179a-4027-8ad1-8901dd82d2be" providerId="ADAL" clId="{CF75993A-8CB7-4A72-9348-8FC24DCBB9CD}" dt="2023-05-02T03:06:44.740" v="558" actId="1076"/>
            <ac:spMkLst>
              <pc:docMk/>
              <pc:sldMasterMk cId="2460954070" sldId="2147483660"/>
              <pc:sldLayoutMk cId="1203092039" sldId="2147483664"/>
              <ac:spMk id="4" creationId="{00000000-0000-0000-0000-000000000000}"/>
            </ac:spMkLst>
          </pc:spChg>
          <pc:spChg chg="del">
            <ac:chgData name="Ong, Jonathan L" userId="dee7cf0f-179a-4027-8ad1-8901dd82d2be" providerId="ADAL" clId="{CF75993A-8CB7-4A72-9348-8FC24DCBB9CD}" dt="2023-05-02T03:07:18.365" v="565" actId="478"/>
            <ac:spMkLst>
              <pc:docMk/>
              <pc:sldMasterMk cId="2460954070" sldId="2147483660"/>
              <pc:sldLayoutMk cId="1203092039" sldId="2147483664"/>
              <ac:spMk id="5" creationId="{00000000-0000-0000-0000-000000000000}"/>
            </ac:spMkLst>
          </pc:spChg>
          <pc:spChg chg="del">
            <ac:chgData name="Ong, Jonathan L" userId="dee7cf0f-179a-4027-8ad1-8901dd82d2be" providerId="ADAL" clId="{CF75993A-8CB7-4A72-9348-8FC24DCBB9CD}" dt="2023-05-02T03:07:18.365" v="565" actId="478"/>
            <ac:spMkLst>
              <pc:docMk/>
              <pc:sldMasterMk cId="2460954070" sldId="2147483660"/>
              <pc:sldLayoutMk cId="1203092039" sldId="2147483664"/>
              <ac:spMk id="6" creationId="{00000000-0000-0000-0000-000000000000}"/>
            </ac:spMkLst>
          </pc:spChg>
          <pc:spChg chg="del">
            <ac:chgData name="Ong, Jonathan L" userId="dee7cf0f-179a-4027-8ad1-8901dd82d2be" providerId="ADAL" clId="{CF75993A-8CB7-4A72-9348-8FC24DCBB9CD}" dt="2023-05-02T03:07:18.365" v="565" actId="478"/>
            <ac:spMkLst>
              <pc:docMk/>
              <pc:sldMasterMk cId="2460954070" sldId="2147483660"/>
              <pc:sldLayoutMk cId="1203092039" sldId="2147483664"/>
              <ac:spMk id="7" creationId="{00000000-0000-0000-0000-000000000000}"/>
            </ac:spMkLst>
          </pc:spChg>
          <pc:spChg chg="add mod">
            <ac:chgData name="Ong, Jonathan L" userId="dee7cf0f-179a-4027-8ad1-8901dd82d2be" providerId="ADAL" clId="{CF75993A-8CB7-4A72-9348-8FC24DCBB9CD}" dt="2023-05-02T03:07:19.342" v="566"/>
            <ac:spMkLst>
              <pc:docMk/>
              <pc:sldMasterMk cId="2460954070" sldId="2147483660"/>
              <pc:sldLayoutMk cId="1203092039" sldId="2147483664"/>
              <ac:spMk id="8" creationId="{DE83EC2E-062A-44EE-B336-DC464962CD7A}"/>
            </ac:spMkLst>
          </pc:spChg>
        </pc:sldLayoutChg>
        <pc:sldLayoutChg chg="addSp delSp modSp mod">
          <pc:chgData name="Ong, Jonathan L" userId="dee7cf0f-179a-4027-8ad1-8901dd82d2be" providerId="ADAL" clId="{CF75993A-8CB7-4A72-9348-8FC24DCBB9CD}" dt="2023-05-02T03:07:25.873" v="568"/>
          <pc:sldLayoutMkLst>
            <pc:docMk/>
            <pc:sldMasterMk cId="2460954070" sldId="2147483660"/>
            <pc:sldLayoutMk cId="3733172339" sldId="2147483665"/>
          </pc:sldLayoutMkLst>
          <pc:spChg chg="del">
            <ac:chgData name="Ong, Jonathan L" userId="dee7cf0f-179a-4027-8ad1-8901dd82d2be" providerId="ADAL" clId="{CF75993A-8CB7-4A72-9348-8FC24DCBB9CD}" dt="2023-05-02T03:07:24.048" v="567" actId="478"/>
            <ac:spMkLst>
              <pc:docMk/>
              <pc:sldMasterMk cId="2460954070" sldId="2147483660"/>
              <pc:sldLayoutMk cId="3733172339" sldId="2147483665"/>
              <ac:spMk id="7" creationId="{00000000-0000-0000-0000-000000000000}"/>
            </ac:spMkLst>
          </pc:spChg>
          <pc:spChg chg="del">
            <ac:chgData name="Ong, Jonathan L" userId="dee7cf0f-179a-4027-8ad1-8901dd82d2be" providerId="ADAL" clId="{CF75993A-8CB7-4A72-9348-8FC24DCBB9CD}" dt="2023-05-02T03:07:24.048" v="567" actId="478"/>
            <ac:spMkLst>
              <pc:docMk/>
              <pc:sldMasterMk cId="2460954070" sldId="2147483660"/>
              <pc:sldLayoutMk cId="3733172339" sldId="2147483665"/>
              <ac:spMk id="8" creationId="{00000000-0000-0000-0000-000000000000}"/>
            </ac:spMkLst>
          </pc:spChg>
          <pc:spChg chg="del">
            <ac:chgData name="Ong, Jonathan L" userId="dee7cf0f-179a-4027-8ad1-8901dd82d2be" providerId="ADAL" clId="{CF75993A-8CB7-4A72-9348-8FC24DCBB9CD}" dt="2023-05-02T03:07:24.048" v="567" actId="478"/>
            <ac:spMkLst>
              <pc:docMk/>
              <pc:sldMasterMk cId="2460954070" sldId="2147483660"/>
              <pc:sldLayoutMk cId="3733172339" sldId="2147483665"/>
              <ac:spMk id="9" creationId="{00000000-0000-0000-0000-000000000000}"/>
            </ac:spMkLst>
          </pc:spChg>
          <pc:spChg chg="add mod">
            <ac:chgData name="Ong, Jonathan L" userId="dee7cf0f-179a-4027-8ad1-8901dd82d2be" providerId="ADAL" clId="{CF75993A-8CB7-4A72-9348-8FC24DCBB9CD}" dt="2023-05-02T03:07:25.873" v="568"/>
            <ac:spMkLst>
              <pc:docMk/>
              <pc:sldMasterMk cId="2460954070" sldId="2147483660"/>
              <pc:sldLayoutMk cId="3733172339" sldId="2147483665"/>
              <ac:spMk id="10" creationId="{E5B19409-56A4-4208-8BC3-167109B6423B}"/>
            </ac:spMkLst>
          </pc:spChg>
        </pc:sldLayoutChg>
        <pc:sldLayoutChg chg="addSp delSp modSp mod">
          <pc:chgData name="Ong, Jonathan L" userId="dee7cf0f-179a-4027-8ad1-8901dd82d2be" providerId="ADAL" clId="{CF75993A-8CB7-4A72-9348-8FC24DCBB9CD}" dt="2023-05-02T03:07:30.776" v="570"/>
          <pc:sldLayoutMkLst>
            <pc:docMk/>
            <pc:sldMasterMk cId="2460954070" sldId="2147483660"/>
            <pc:sldLayoutMk cId="3210312558" sldId="2147483666"/>
          </pc:sldLayoutMkLst>
          <pc:spChg chg="del">
            <ac:chgData name="Ong, Jonathan L" userId="dee7cf0f-179a-4027-8ad1-8901dd82d2be" providerId="ADAL" clId="{CF75993A-8CB7-4A72-9348-8FC24DCBB9CD}" dt="2023-05-02T03:07:30.393" v="569" actId="478"/>
            <ac:spMkLst>
              <pc:docMk/>
              <pc:sldMasterMk cId="2460954070" sldId="2147483660"/>
              <pc:sldLayoutMk cId="3210312558" sldId="2147483666"/>
              <ac:spMk id="3" creationId="{00000000-0000-0000-0000-000000000000}"/>
            </ac:spMkLst>
          </pc:spChg>
          <pc:spChg chg="del">
            <ac:chgData name="Ong, Jonathan L" userId="dee7cf0f-179a-4027-8ad1-8901dd82d2be" providerId="ADAL" clId="{CF75993A-8CB7-4A72-9348-8FC24DCBB9CD}" dt="2023-05-02T03:07:30.393" v="569" actId="478"/>
            <ac:spMkLst>
              <pc:docMk/>
              <pc:sldMasterMk cId="2460954070" sldId="2147483660"/>
              <pc:sldLayoutMk cId="3210312558" sldId="2147483666"/>
              <ac:spMk id="4" creationId="{00000000-0000-0000-0000-000000000000}"/>
            </ac:spMkLst>
          </pc:spChg>
          <pc:spChg chg="del">
            <ac:chgData name="Ong, Jonathan L" userId="dee7cf0f-179a-4027-8ad1-8901dd82d2be" providerId="ADAL" clId="{CF75993A-8CB7-4A72-9348-8FC24DCBB9CD}" dt="2023-05-02T03:07:30.393" v="569" actId="478"/>
            <ac:spMkLst>
              <pc:docMk/>
              <pc:sldMasterMk cId="2460954070" sldId="2147483660"/>
              <pc:sldLayoutMk cId="3210312558" sldId="2147483666"/>
              <ac:spMk id="5" creationId="{00000000-0000-0000-0000-000000000000}"/>
            </ac:spMkLst>
          </pc:spChg>
          <pc:spChg chg="add mod">
            <ac:chgData name="Ong, Jonathan L" userId="dee7cf0f-179a-4027-8ad1-8901dd82d2be" providerId="ADAL" clId="{CF75993A-8CB7-4A72-9348-8FC24DCBB9CD}" dt="2023-05-02T03:07:30.776" v="570"/>
            <ac:spMkLst>
              <pc:docMk/>
              <pc:sldMasterMk cId="2460954070" sldId="2147483660"/>
              <pc:sldLayoutMk cId="3210312558" sldId="2147483666"/>
              <ac:spMk id="6" creationId="{15896971-6F8E-40ED-87D5-0A5A3B966290}"/>
            </ac:spMkLst>
          </pc:spChg>
        </pc:sldLayoutChg>
        <pc:sldLayoutChg chg="addSp delSp modSp mod">
          <pc:chgData name="Ong, Jonathan L" userId="dee7cf0f-179a-4027-8ad1-8901dd82d2be" providerId="ADAL" clId="{CF75993A-8CB7-4A72-9348-8FC24DCBB9CD}" dt="2023-05-02T03:07:34.769" v="572"/>
          <pc:sldLayoutMkLst>
            <pc:docMk/>
            <pc:sldMasterMk cId="2460954070" sldId="2147483660"/>
            <pc:sldLayoutMk cId="3146388984" sldId="2147483667"/>
          </pc:sldLayoutMkLst>
          <pc:spChg chg="del">
            <ac:chgData name="Ong, Jonathan L" userId="dee7cf0f-179a-4027-8ad1-8901dd82d2be" providerId="ADAL" clId="{CF75993A-8CB7-4A72-9348-8FC24DCBB9CD}" dt="2023-05-02T03:07:34.432" v="571" actId="478"/>
            <ac:spMkLst>
              <pc:docMk/>
              <pc:sldMasterMk cId="2460954070" sldId="2147483660"/>
              <pc:sldLayoutMk cId="3146388984" sldId="2147483667"/>
              <ac:spMk id="2" creationId="{00000000-0000-0000-0000-000000000000}"/>
            </ac:spMkLst>
          </pc:spChg>
          <pc:spChg chg="del">
            <ac:chgData name="Ong, Jonathan L" userId="dee7cf0f-179a-4027-8ad1-8901dd82d2be" providerId="ADAL" clId="{CF75993A-8CB7-4A72-9348-8FC24DCBB9CD}" dt="2023-05-02T03:07:34.432" v="571" actId="478"/>
            <ac:spMkLst>
              <pc:docMk/>
              <pc:sldMasterMk cId="2460954070" sldId="2147483660"/>
              <pc:sldLayoutMk cId="3146388984" sldId="2147483667"/>
              <ac:spMk id="3" creationId="{00000000-0000-0000-0000-000000000000}"/>
            </ac:spMkLst>
          </pc:spChg>
          <pc:spChg chg="del">
            <ac:chgData name="Ong, Jonathan L" userId="dee7cf0f-179a-4027-8ad1-8901dd82d2be" providerId="ADAL" clId="{CF75993A-8CB7-4A72-9348-8FC24DCBB9CD}" dt="2023-05-02T03:07:34.432" v="571" actId="478"/>
            <ac:spMkLst>
              <pc:docMk/>
              <pc:sldMasterMk cId="2460954070" sldId="2147483660"/>
              <pc:sldLayoutMk cId="3146388984" sldId="2147483667"/>
              <ac:spMk id="4" creationId="{00000000-0000-0000-0000-000000000000}"/>
            </ac:spMkLst>
          </pc:spChg>
          <pc:spChg chg="add mod">
            <ac:chgData name="Ong, Jonathan L" userId="dee7cf0f-179a-4027-8ad1-8901dd82d2be" providerId="ADAL" clId="{CF75993A-8CB7-4A72-9348-8FC24DCBB9CD}" dt="2023-05-02T03:07:34.769" v="572"/>
            <ac:spMkLst>
              <pc:docMk/>
              <pc:sldMasterMk cId="2460954070" sldId="2147483660"/>
              <pc:sldLayoutMk cId="3146388984" sldId="2147483667"/>
              <ac:spMk id="5" creationId="{09976042-22FE-4BB4-A8D0-B9EC45AE635F}"/>
            </ac:spMkLst>
          </pc:spChg>
        </pc:sldLayoutChg>
        <pc:sldLayoutChg chg="addSp delSp modSp mod">
          <pc:chgData name="Ong, Jonathan L" userId="dee7cf0f-179a-4027-8ad1-8901dd82d2be" providerId="ADAL" clId="{CF75993A-8CB7-4A72-9348-8FC24DCBB9CD}" dt="2023-05-02T03:07:38.338" v="574"/>
          <pc:sldLayoutMkLst>
            <pc:docMk/>
            <pc:sldMasterMk cId="2460954070" sldId="2147483660"/>
            <pc:sldLayoutMk cId="3171841454" sldId="2147483668"/>
          </pc:sldLayoutMkLst>
          <pc:spChg chg="del">
            <ac:chgData name="Ong, Jonathan L" userId="dee7cf0f-179a-4027-8ad1-8901dd82d2be" providerId="ADAL" clId="{CF75993A-8CB7-4A72-9348-8FC24DCBB9CD}" dt="2023-05-02T03:07:38.121" v="573" actId="478"/>
            <ac:spMkLst>
              <pc:docMk/>
              <pc:sldMasterMk cId="2460954070" sldId="2147483660"/>
              <pc:sldLayoutMk cId="3171841454" sldId="2147483668"/>
              <ac:spMk id="5" creationId="{00000000-0000-0000-0000-000000000000}"/>
            </ac:spMkLst>
          </pc:spChg>
          <pc:spChg chg="del">
            <ac:chgData name="Ong, Jonathan L" userId="dee7cf0f-179a-4027-8ad1-8901dd82d2be" providerId="ADAL" clId="{CF75993A-8CB7-4A72-9348-8FC24DCBB9CD}" dt="2023-05-02T03:07:38.121" v="573" actId="478"/>
            <ac:spMkLst>
              <pc:docMk/>
              <pc:sldMasterMk cId="2460954070" sldId="2147483660"/>
              <pc:sldLayoutMk cId="3171841454" sldId="2147483668"/>
              <ac:spMk id="6" creationId="{00000000-0000-0000-0000-000000000000}"/>
            </ac:spMkLst>
          </pc:spChg>
          <pc:spChg chg="del">
            <ac:chgData name="Ong, Jonathan L" userId="dee7cf0f-179a-4027-8ad1-8901dd82d2be" providerId="ADAL" clId="{CF75993A-8CB7-4A72-9348-8FC24DCBB9CD}" dt="2023-05-02T03:07:38.121" v="573" actId="478"/>
            <ac:spMkLst>
              <pc:docMk/>
              <pc:sldMasterMk cId="2460954070" sldId="2147483660"/>
              <pc:sldLayoutMk cId="3171841454" sldId="2147483668"/>
              <ac:spMk id="7" creationId="{00000000-0000-0000-0000-000000000000}"/>
            </ac:spMkLst>
          </pc:spChg>
          <pc:spChg chg="add mod">
            <ac:chgData name="Ong, Jonathan L" userId="dee7cf0f-179a-4027-8ad1-8901dd82d2be" providerId="ADAL" clId="{CF75993A-8CB7-4A72-9348-8FC24DCBB9CD}" dt="2023-05-02T03:07:38.338" v="574"/>
            <ac:spMkLst>
              <pc:docMk/>
              <pc:sldMasterMk cId="2460954070" sldId="2147483660"/>
              <pc:sldLayoutMk cId="3171841454" sldId="2147483668"/>
              <ac:spMk id="8" creationId="{7D955A65-C274-4151-9119-9275828BAA43}"/>
            </ac:spMkLst>
          </pc:spChg>
        </pc:sldLayoutChg>
        <pc:sldLayoutChg chg="addSp delSp modSp mod">
          <pc:chgData name="Ong, Jonathan L" userId="dee7cf0f-179a-4027-8ad1-8901dd82d2be" providerId="ADAL" clId="{CF75993A-8CB7-4A72-9348-8FC24DCBB9CD}" dt="2023-05-02T03:07:57.305" v="578"/>
          <pc:sldLayoutMkLst>
            <pc:docMk/>
            <pc:sldMasterMk cId="2460954070" sldId="2147483660"/>
            <pc:sldLayoutMk cId="1718958274" sldId="2147483669"/>
          </pc:sldLayoutMkLst>
          <pc:spChg chg="del">
            <ac:chgData name="Ong, Jonathan L" userId="dee7cf0f-179a-4027-8ad1-8901dd82d2be" providerId="ADAL" clId="{CF75993A-8CB7-4A72-9348-8FC24DCBB9CD}" dt="2023-05-02T03:07:56.447" v="577" actId="478"/>
            <ac:spMkLst>
              <pc:docMk/>
              <pc:sldMasterMk cId="2460954070" sldId="2147483660"/>
              <pc:sldLayoutMk cId="1718958274" sldId="2147483669"/>
              <ac:spMk id="5" creationId="{00000000-0000-0000-0000-000000000000}"/>
            </ac:spMkLst>
          </pc:spChg>
          <pc:spChg chg="del">
            <ac:chgData name="Ong, Jonathan L" userId="dee7cf0f-179a-4027-8ad1-8901dd82d2be" providerId="ADAL" clId="{CF75993A-8CB7-4A72-9348-8FC24DCBB9CD}" dt="2023-05-02T03:07:55.336" v="576" actId="478"/>
            <ac:spMkLst>
              <pc:docMk/>
              <pc:sldMasterMk cId="2460954070" sldId="2147483660"/>
              <pc:sldLayoutMk cId="1718958274" sldId="2147483669"/>
              <ac:spMk id="6" creationId="{00000000-0000-0000-0000-000000000000}"/>
            </ac:spMkLst>
          </pc:spChg>
          <pc:spChg chg="del">
            <ac:chgData name="Ong, Jonathan L" userId="dee7cf0f-179a-4027-8ad1-8901dd82d2be" providerId="ADAL" clId="{CF75993A-8CB7-4A72-9348-8FC24DCBB9CD}" dt="2023-05-02T03:07:52.363" v="575" actId="478"/>
            <ac:spMkLst>
              <pc:docMk/>
              <pc:sldMasterMk cId="2460954070" sldId="2147483660"/>
              <pc:sldLayoutMk cId="1718958274" sldId="2147483669"/>
              <ac:spMk id="7" creationId="{00000000-0000-0000-0000-000000000000}"/>
            </ac:spMkLst>
          </pc:spChg>
          <pc:spChg chg="add mod">
            <ac:chgData name="Ong, Jonathan L" userId="dee7cf0f-179a-4027-8ad1-8901dd82d2be" providerId="ADAL" clId="{CF75993A-8CB7-4A72-9348-8FC24DCBB9CD}" dt="2023-05-02T03:07:57.305" v="578"/>
            <ac:spMkLst>
              <pc:docMk/>
              <pc:sldMasterMk cId="2460954070" sldId="2147483660"/>
              <pc:sldLayoutMk cId="1718958274" sldId="2147483669"/>
              <ac:spMk id="8" creationId="{AC46223C-8E48-48CD-B2CF-09A97D0F9732}"/>
            </ac:spMkLst>
          </pc:spChg>
        </pc:sldLayoutChg>
        <pc:sldLayoutChg chg="addSp delSp modSp mod">
          <pc:chgData name="Ong, Jonathan L" userId="dee7cf0f-179a-4027-8ad1-8901dd82d2be" providerId="ADAL" clId="{CF75993A-8CB7-4A72-9348-8FC24DCBB9CD}" dt="2023-05-02T03:08:05.023" v="580"/>
          <pc:sldLayoutMkLst>
            <pc:docMk/>
            <pc:sldMasterMk cId="2460954070" sldId="2147483660"/>
            <pc:sldLayoutMk cId="2202905451" sldId="2147483670"/>
          </pc:sldLayoutMkLst>
          <pc:spChg chg="del">
            <ac:chgData name="Ong, Jonathan L" userId="dee7cf0f-179a-4027-8ad1-8901dd82d2be" providerId="ADAL" clId="{CF75993A-8CB7-4A72-9348-8FC24DCBB9CD}" dt="2023-05-02T03:08:04.794" v="579" actId="478"/>
            <ac:spMkLst>
              <pc:docMk/>
              <pc:sldMasterMk cId="2460954070" sldId="2147483660"/>
              <pc:sldLayoutMk cId="2202905451" sldId="2147483670"/>
              <ac:spMk id="4" creationId="{00000000-0000-0000-0000-000000000000}"/>
            </ac:spMkLst>
          </pc:spChg>
          <pc:spChg chg="del">
            <ac:chgData name="Ong, Jonathan L" userId="dee7cf0f-179a-4027-8ad1-8901dd82d2be" providerId="ADAL" clId="{CF75993A-8CB7-4A72-9348-8FC24DCBB9CD}" dt="2023-05-02T03:08:04.794" v="579" actId="478"/>
            <ac:spMkLst>
              <pc:docMk/>
              <pc:sldMasterMk cId="2460954070" sldId="2147483660"/>
              <pc:sldLayoutMk cId="2202905451" sldId="2147483670"/>
              <ac:spMk id="5" creationId="{00000000-0000-0000-0000-000000000000}"/>
            </ac:spMkLst>
          </pc:spChg>
          <pc:spChg chg="del">
            <ac:chgData name="Ong, Jonathan L" userId="dee7cf0f-179a-4027-8ad1-8901dd82d2be" providerId="ADAL" clId="{CF75993A-8CB7-4A72-9348-8FC24DCBB9CD}" dt="2023-05-02T03:08:04.794" v="579" actId="478"/>
            <ac:spMkLst>
              <pc:docMk/>
              <pc:sldMasterMk cId="2460954070" sldId="2147483660"/>
              <pc:sldLayoutMk cId="2202905451" sldId="2147483670"/>
              <ac:spMk id="6" creationId="{00000000-0000-0000-0000-000000000000}"/>
            </ac:spMkLst>
          </pc:spChg>
          <pc:spChg chg="add mod">
            <ac:chgData name="Ong, Jonathan L" userId="dee7cf0f-179a-4027-8ad1-8901dd82d2be" providerId="ADAL" clId="{CF75993A-8CB7-4A72-9348-8FC24DCBB9CD}" dt="2023-05-02T03:08:05.023" v="580"/>
            <ac:spMkLst>
              <pc:docMk/>
              <pc:sldMasterMk cId="2460954070" sldId="2147483660"/>
              <pc:sldLayoutMk cId="2202905451" sldId="2147483670"/>
              <ac:spMk id="7" creationId="{495634D0-BA07-44AC-96AA-E511D97AA286}"/>
            </ac:spMkLst>
          </pc:spChg>
        </pc:sldLayoutChg>
        <pc:sldLayoutChg chg="addSp delSp modSp mod">
          <pc:chgData name="Ong, Jonathan L" userId="dee7cf0f-179a-4027-8ad1-8901dd82d2be" providerId="ADAL" clId="{CF75993A-8CB7-4A72-9348-8FC24DCBB9CD}" dt="2023-05-02T03:08:08.904" v="582"/>
          <pc:sldLayoutMkLst>
            <pc:docMk/>
            <pc:sldMasterMk cId="2460954070" sldId="2147483660"/>
            <pc:sldLayoutMk cId="3479445657" sldId="2147483671"/>
          </pc:sldLayoutMkLst>
          <pc:spChg chg="del">
            <ac:chgData name="Ong, Jonathan L" userId="dee7cf0f-179a-4027-8ad1-8901dd82d2be" providerId="ADAL" clId="{CF75993A-8CB7-4A72-9348-8FC24DCBB9CD}" dt="2023-05-02T03:08:08.683" v="581" actId="478"/>
            <ac:spMkLst>
              <pc:docMk/>
              <pc:sldMasterMk cId="2460954070" sldId="2147483660"/>
              <pc:sldLayoutMk cId="3479445657" sldId="2147483671"/>
              <ac:spMk id="4" creationId="{00000000-0000-0000-0000-000000000000}"/>
            </ac:spMkLst>
          </pc:spChg>
          <pc:spChg chg="del">
            <ac:chgData name="Ong, Jonathan L" userId="dee7cf0f-179a-4027-8ad1-8901dd82d2be" providerId="ADAL" clId="{CF75993A-8CB7-4A72-9348-8FC24DCBB9CD}" dt="2023-05-02T03:08:08.683" v="581" actId="478"/>
            <ac:spMkLst>
              <pc:docMk/>
              <pc:sldMasterMk cId="2460954070" sldId="2147483660"/>
              <pc:sldLayoutMk cId="3479445657" sldId="2147483671"/>
              <ac:spMk id="5" creationId="{00000000-0000-0000-0000-000000000000}"/>
            </ac:spMkLst>
          </pc:spChg>
          <pc:spChg chg="del">
            <ac:chgData name="Ong, Jonathan L" userId="dee7cf0f-179a-4027-8ad1-8901dd82d2be" providerId="ADAL" clId="{CF75993A-8CB7-4A72-9348-8FC24DCBB9CD}" dt="2023-05-02T03:08:08.683" v="581" actId="478"/>
            <ac:spMkLst>
              <pc:docMk/>
              <pc:sldMasterMk cId="2460954070" sldId="2147483660"/>
              <pc:sldLayoutMk cId="3479445657" sldId="2147483671"/>
              <ac:spMk id="6" creationId="{00000000-0000-0000-0000-000000000000}"/>
            </ac:spMkLst>
          </pc:spChg>
          <pc:spChg chg="add mod">
            <ac:chgData name="Ong, Jonathan L" userId="dee7cf0f-179a-4027-8ad1-8901dd82d2be" providerId="ADAL" clId="{CF75993A-8CB7-4A72-9348-8FC24DCBB9CD}" dt="2023-05-02T03:08:08.904" v="582"/>
            <ac:spMkLst>
              <pc:docMk/>
              <pc:sldMasterMk cId="2460954070" sldId="2147483660"/>
              <pc:sldLayoutMk cId="3479445657" sldId="2147483671"/>
              <ac:spMk id="7" creationId="{FDE43052-80D6-4742-A2D7-DF8376A0EDAD}"/>
            </ac:spMkLst>
          </pc:spChg>
        </pc:sldLayoutChg>
      </pc:sldMasterChg>
    </pc:docChg>
  </pc:docChgLst>
  <pc:docChgLst>
    <pc:chgData name="Cook, Lauren" userId="S::lauren.cook@mecklenburgcountync.gov::614a333f-5028-4a40-8ddd-cb5a95faf155" providerId="AD" clId="Web-{32879E04-0733-22E5-1BB4-E72159EA6B97}"/>
    <pc:docChg chg="modSld">
      <pc:chgData name="Cook, Lauren" userId="S::lauren.cook@mecklenburgcountync.gov::614a333f-5028-4a40-8ddd-cb5a95faf155" providerId="AD" clId="Web-{32879E04-0733-22E5-1BB4-E72159EA6B97}" dt="2023-06-04T15:22:29.439" v="1660"/>
      <pc:docMkLst>
        <pc:docMk/>
      </pc:docMkLst>
      <pc:sldChg chg="modNotes">
        <pc:chgData name="Cook, Lauren" userId="S::lauren.cook@mecklenburgcountync.gov::614a333f-5028-4a40-8ddd-cb5a95faf155" providerId="AD" clId="Web-{32879E04-0733-22E5-1BB4-E72159EA6B97}" dt="2023-06-04T15:22:29.439" v="1660"/>
        <pc:sldMkLst>
          <pc:docMk/>
          <pc:sldMk cId="3533048033" sldId="260"/>
        </pc:sldMkLst>
      </pc:sldChg>
      <pc:sldChg chg="modNotes">
        <pc:chgData name="Cook, Lauren" userId="S::lauren.cook@mecklenburgcountync.gov::614a333f-5028-4a40-8ddd-cb5a95faf155" providerId="AD" clId="Web-{32879E04-0733-22E5-1BB4-E72159EA6B97}" dt="2023-06-04T14:59:30.317" v="601"/>
        <pc:sldMkLst>
          <pc:docMk/>
          <pc:sldMk cId="1632063534" sldId="285"/>
        </pc:sldMkLst>
      </pc:sldChg>
      <pc:sldChg chg="modNotes">
        <pc:chgData name="Cook, Lauren" userId="S::lauren.cook@mecklenburgcountync.gov::614a333f-5028-4a40-8ddd-cb5a95faf155" providerId="AD" clId="Web-{32879E04-0733-22E5-1BB4-E72159EA6B97}" dt="2023-06-04T15:20:00.610" v="1464"/>
        <pc:sldMkLst>
          <pc:docMk/>
          <pc:sldMk cId="321875629" sldId="290"/>
        </pc:sldMkLst>
      </pc:sldChg>
      <pc:sldChg chg="modNotes">
        <pc:chgData name="Cook, Lauren" userId="S::lauren.cook@mecklenburgcountync.gov::614a333f-5028-4a40-8ddd-cb5a95faf155" providerId="AD" clId="Web-{32879E04-0733-22E5-1BB4-E72159EA6B97}" dt="2023-06-04T14:41:37.842" v="38"/>
        <pc:sldMkLst>
          <pc:docMk/>
          <pc:sldMk cId="1058853683" sldId="298"/>
        </pc:sldMkLst>
      </pc:sldChg>
      <pc:sldChg chg="modNotes">
        <pc:chgData name="Cook, Lauren" userId="S::lauren.cook@mecklenburgcountync.gov::614a333f-5028-4a40-8ddd-cb5a95faf155" providerId="AD" clId="Web-{32879E04-0733-22E5-1BB4-E72159EA6B97}" dt="2023-06-04T14:39:57.964" v="3"/>
        <pc:sldMkLst>
          <pc:docMk/>
          <pc:sldMk cId="3875107979" sldId="314"/>
        </pc:sldMkLst>
      </pc:sldChg>
    </pc:docChg>
  </pc:docChgLst>
  <pc:docChgLst>
    <pc:chgData name="Ong, Jonathan L" userId="dee7cf0f-179a-4027-8ad1-8901dd82d2be" providerId="ADAL" clId="{10F10095-B603-47BB-971F-DC098CA1EE81}"/>
    <pc:docChg chg="custSel modSld">
      <pc:chgData name="Ong, Jonathan L" userId="dee7cf0f-179a-4027-8ad1-8901dd82d2be" providerId="ADAL" clId="{10F10095-B603-47BB-971F-DC098CA1EE81}" dt="2023-08-31T16:50:52.798" v="444" actId="20577"/>
      <pc:docMkLst>
        <pc:docMk/>
      </pc:docMkLst>
      <pc:sldChg chg="modNotesTx">
        <pc:chgData name="Ong, Jonathan L" userId="dee7cf0f-179a-4027-8ad1-8901dd82d2be" providerId="ADAL" clId="{10F10095-B603-47BB-971F-DC098CA1EE81}" dt="2023-08-31T16:50:52.798" v="444" actId="20577"/>
        <pc:sldMkLst>
          <pc:docMk/>
          <pc:sldMk cId="2147206881" sldId="319"/>
        </pc:sldMkLst>
      </pc:sldChg>
      <pc:sldChg chg="modNotesTx">
        <pc:chgData name="Ong, Jonathan L" userId="dee7cf0f-179a-4027-8ad1-8901dd82d2be" providerId="ADAL" clId="{10F10095-B603-47BB-971F-DC098CA1EE81}" dt="2023-08-31T16:45:35.608" v="194" actId="20577"/>
        <pc:sldMkLst>
          <pc:docMk/>
          <pc:sldMk cId="4091932240" sldId="322"/>
        </pc:sldMkLst>
      </pc:sldChg>
      <pc:sldChg chg="modNotesTx">
        <pc:chgData name="Ong, Jonathan L" userId="dee7cf0f-179a-4027-8ad1-8901dd82d2be" providerId="ADAL" clId="{10F10095-B603-47BB-971F-DC098CA1EE81}" dt="2023-08-31T16:47:15.827" v="440" actId="5793"/>
        <pc:sldMkLst>
          <pc:docMk/>
          <pc:sldMk cId="689978720" sldId="340"/>
        </pc:sldMkLst>
      </pc:sldChg>
    </pc:docChg>
  </pc:docChgLst>
  <pc:docChgLst>
    <pc:chgData name="Cook, Lauren" userId="614a333f-5028-4a40-8ddd-cb5a95faf155" providerId="ADAL" clId="{B27199FF-C279-499E-85FC-47C1EF4AE7D9}"/>
    <pc:docChg chg="custSel modSld sldOrd">
      <pc:chgData name="Cook, Lauren" userId="614a333f-5028-4a40-8ddd-cb5a95faf155" providerId="ADAL" clId="{B27199FF-C279-499E-85FC-47C1EF4AE7D9}" dt="2023-05-31T20:56:12.900" v="179"/>
      <pc:docMkLst>
        <pc:docMk/>
      </pc:docMkLst>
      <pc:sldChg chg="ord">
        <pc:chgData name="Cook, Lauren" userId="614a333f-5028-4a40-8ddd-cb5a95faf155" providerId="ADAL" clId="{B27199FF-C279-499E-85FC-47C1EF4AE7D9}" dt="2023-05-31T20:56:12.900" v="179"/>
        <pc:sldMkLst>
          <pc:docMk/>
          <pc:sldMk cId="3028719048" sldId="278"/>
        </pc:sldMkLst>
      </pc:sldChg>
      <pc:sldChg chg="modSp mod">
        <pc:chgData name="Cook, Lauren" userId="614a333f-5028-4a40-8ddd-cb5a95faf155" providerId="ADAL" clId="{B27199FF-C279-499E-85FC-47C1EF4AE7D9}" dt="2023-05-31T20:38:37.652" v="169" actId="20577"/>
        <pc:sldMkLst>
          <pc:docMk/>
          <pc:sldMk cId="3523331336" sldId="281"/>
        </pc:sldMkLst>
        <pc:spChg chg="mod">
          <ac:chgData name="Cook, Lauren" userId="614a333f-5028-4a40-8ddd-cb5a95faf155" providerId="ADAL" clId="{B27199FF-C279-499E-85FC-47C1EF4AE7D9}" dt="2023-05-31T20:38:37.652" v="169" actId="20577"/>
          <ac:spMkLst>
            <pc:docMk/>
            <pc:sldMk cId="3523331336" sldId="281"/>
            <ac:spMk id="4" creationId="{D9DB7B0A-C9CF-49A1-A2D1-2B467684AD0D}"/>
          </ac:spMkLst>
        </pc:spChg>
      </pc:sldChg>
      <pc:sldChg chg="modSp mod">
        <pc:chgData name="Cook, Lauren" userId="614a333f-5028-4a40-8ddd-cb5a95faf155" providerId="ADAL" clId="{B27199FF-C279-499E-85FC-47C1EF4AE7D9}" dt="2023-05-31T20:36:53.261" v="161" actId="20577"/>
        <pc:sldMkLst>
          <pc:docMk/>
          <pc:sldMk cId="1058853683" sldId="298"/>
        </pc:sldMkLst>
        <pc:spChg chg="mod">
          <ac:chgData name="Cook, Lauren" userId="614a333f-5028-4a40-8ddd-cb5a95faf155" providerId="ADAL" clId="{B27199FF-C279-499E-85FC-47C1EF4AE7D9}" dt="2023-05-31T20:36:53.261" v="161" actId="20577"/>
          <ac:spMkLst>
            <pc:docMk/>
            <pc:sldMk cId="1058853683" sldId="298"/>
            <ac:spMk id="11" creationId="{E3241AA7-D619-A968-B48E-AD5AB225F852}"/>
          </ac:spMkLst>
        </pc:spChg>
      </pc:sldChg>
      <pc:sldChg chg="modSp mod">
        <pc:chgData name="Cook, Lauren" userId="614a333f-5028-4a40-8ddd-cb5a95faf155" providerId="ADAL" clId="{B27199FF-C279-499E-85FC-47C1EF4AE7D9}" dt="2023-05-31T20:40:42.850" v="175" actId="14100"/>
        <pc:sldMkLst>
          <pc:docMk/>
          <pc:sldMk cId="4042298655" sldId="304"/>
        </pc:sldMkLst>
        <pc:spChg chg="mod">
          <ac:chgData name="Cook, Lauren" userId="614a333f-5028-4a40-8ddd-cb5a95faf155" providerId="ADAL" clId="{B27199FF-C279-499E-85FC-47C1EF4AE7D9}" dt="2023-05-31T20:40:42.850" v="175" actId="14100"/>
          <ac:spMkLst>
            <pc:docMk/>
            <pc:sldMk cId="4042298655" sldId="304"/>
            <ac:spMk id="3" creationId="{FE78DF1E-F70F-3C6C-F077-B3B44AB9458C}"/>
          </ac:spMkLst>
        </pc:spChg>
      </pc:sldChg>
    </pc:docChg>
  </pc:docChgLst>
  <pc:docChgLst>
    <pc:chgData name="Cook, Lauren" userId="S::lauren.cook@mecklenburgcountync.gov::614a333f-5028-4a40-8ddd-cb5a95faf155" providerId="AD" clId="Web-{F8EA2D98-6F73-C759-E3B6-F68B9689216C}"/>
    <pc:docChg chg="addSld delSld modSld sldOrd">
      <pc:chgData name="Cook, Lauren" userId="S::lauren.cook@mecklenburgcountync.gov::614a333f-5028-4a40-8ddd-cb5a95faf155" providerId="AD" clId="Web-{F8EA2D98-6F73-C759-E3B6-F68B9689216C}" dt="2023-05-01T21:06:02.608" v="1543" actId="20577"/>
      <pc:docMkLst>
        <pc:docMk/>
      </pc:docMkLst>
      <pc:sldChg chg="modSp">
        <pc:chgData name="Cook, Lauren" userId="S::lauren.cook@mecklenburgcountync.gov::614a333f-5028-4a40-8ddd-cb5a95faf155" providerId="AD" clId="Web-{F8EA2D98-6F73-C759-E3B6-F68B9689216C}" dt="2023-05-01T19:58:31.080" v="1040" actId="20577"/>
        <pc:sldMkLst>
          <pc:docMk/>
          <pc:sldMk cId="3533048033" sldId="260"/>
        </pc:sldMkLst>
        <pc:spChg chg="mod">
          <ac:chgData name="Cook, Lauren" userId="S::lauren.cook@mecklenburgcountync.gov::614a333f-5028-4a40-8ddd-cb5a95faf155" providerId="AD" clId="Web-{F8EA2D98-6F73-C759-E3B6-F68B9689216C}" dt="2023-05-01T19:58:31.080" v="1040" actId="20577"/>
          <ac:spMkLst>
            <pc:docMk/>
            <pc:sldMk cId="3533048033" sldId="260"/>
            <ac:spMk id="3" creationId="{3F8BC8D1-89B9-BE9E-4853-D3AEEC846E1C}"/>
          </ac:spMkLst>
        </pc:spChg>
      </pc:sldChg>
      <pc:sldChg chg="modSp">
        <pc:chgData name="Cook, Lauren" userId="S::lauren.cook@mecklenburgcountync.gov::614a333f-5028-4a40-8ddd-cb5a95faf155" providerId="AD" clId="Web-{F8EA2D98-6F73-C759-E3B6-F68B9689216C}" dt="2023-05-01T20:41:52.244" v="1533" actId="20577"/>
        <pc:sldMkLst>
          <pc:docMk/>
          <pc:sldMk cId="305738116" sldId="262"/>
        </pc:sldMkLst>
        <pc:spChg chg="mod">
          <ac:chgData name="Cook, Lauren" userId="S::lauren.cook@mecklenburgcountync.gov::614a333f-5028-4a40-8ddd-cb5a95faf155" providerId="AD" clId="Web-{F8EA2D98-6F73-C759-E3B6-F68B9689216C}" dt="2023-05-01T20:41:52.244" v="1533" actId="20577"/>
          <ac:spMkLst>
            <pc:docMk/>
            <pc:sldMk cId="305738116" sldId="262"/>
            <ac:spMk id="3" creationId="{2E0AA883-E26A-65EA-5088-168CC340FB31}"/>
          </ac:spMkLst>
        </pc:spChg>
      </pc:sldChg>
      <pc:sldChg chg="modSp">
        <pc:chgData name="Cook, Lauren" userId="S::lauren.cook@mecklenburgcountync.gov::614a333f-5028-4a40-8ddd-cb5a95faf155" providerId="AD" clId="Web-{F8EA2D98-6F73-C759-E3B6-F68B9689216C}" dt="2023-05-01T21:06:02.608" v="1543" actId="20577"/>
        <pc:sldMkLst>
          <pc:docMk/>
          <pc:sldMk cId="702005065" sldId="266"/>
        </pc:sldMkLst>
        <pc:spChg chg="mod">
          <ac:chgData name="Cook, Lauren" userId="S::lauren.cook@mecklenburgcountync.gov::614a333f-5028-4a40-8ddd-cb5a95faf155" providerId="AD" clId="Web-{F8EA2D98-6F73-C759-E3B6-F68B9689216C}" dt="2023-05-01T21:06:02.608" v="1543" actId="20577"/>
          <ac:spMkLst>
            <pc:docMk/>
            <pc:sldMk cId="702005065" sldId="266"/>
            <ac:spMk id="3" creationId="{A4271A38-8EC0-615A-4AD6-0E7957F60B1F}"/>
          </ac:spMkLst>
        </pc:spChg>
      </pc:sldChg>
      <pc:sldChg chg="del mod ord modShow">
        <pc:chgData name="Cook, Lauren" userId="S::lauren.cook@mecklenburgcountync.gov::614a333f-5028-4a40-8ddd-cb5a95faf155" providerId="AD" clId="Web-{F8EA2D98-6F73-C759-E3B6-F68B9689216C}" dt="2023-05-01T19:37:44.263" v="1006"/>
        <pc:sldMkLst>
          <pc:docMk/>
          <pc:sldMk cId="2123182751" sldId="274"/>
        </pc:sldMkLst>
      </pc:sldChg>
      <pc:sldChg chg="modSp add replId">
        <pc:chgData name="Cook, Lauren" userId="S::lauren.cook@mecklenburgcountync.gov::614a333f-5028-4a40-8ddd-cb5a95faf155" providerId="AD" clId="Web-{F8EA2D98-6F73-C759-E3B6-F68B9689216C}" dt="2023-05-01T19:27:58.474" v="752" actId="20577"/>
        <pc:sldMkLst>
          <pc:docMk/>
          <pc:sldMk cId="1291421162" sldId="275"/>
        </pc:sldMkLst>
        <pc:spChg chg="mod">
          <ac:chgData name="Cook, Lauren" userId="S::lauren.cook@mecklenburgcountync.gov::614a333f-5028-4a40-8ddd-cb5a95faf155" providerId="AD" clId="Web-{F8EA2D98-6F73-C759-E3B6-F68B9689216C}" dt="2023-05-01T19:27:58.474" v="752" actId="20577"/>
          <ac:spMkLst>
            <pc:docMk/>
            <pc:sldMk cId="1291421162" sldId="275"/>
            <ac:spMk id="3" creationId="{2E0AA883-E26A-65EA-5088-168CC340FB31}"/>
          </ac:spMkLst>
        </pc:spChg>
      </pc:sldChg>
      <pc:sldChg chg="modSp add replId">
        <pc:chgData name="Cook, Lauren" userId="S::lauren.cook@mecklenburgcountync.gov::614a333f-5028-4a40-8ddd-cb5a95faf155" providerId="AD" clId="Web-{F8EA2D98-6F73-C759-E3B6-F68B9689216C}" dt="2023-05-01T18:55:37.590" v="50" actId="20577"/>
        <pc:sldMkLst>
          <pc:docMk/>
          <pc:sldMk cId="1215355824" sldId="276"/>
        </pc:sldMkLst>
        <pc:spChg chg="mod">
          <ac:chgData name="Cook, Lauren" userId="S::lauren.cook@mecklenburgcountync.gov::614a333f-5028-4a40-8ddd-cb5a95faf155" providerId="AD" clId="Web-{F8EA2D98-6F73-C759-E3B6-F68B9689216C}" dt="2023-05-01T18:55:37.590" v="50" actId="20577"/>
          <ac:spMkLst>
            <pc:docMk/>
            <pc:sldMk cId="1215355824" sldId="276"/>
            <ac:spMk id="3" creationId="{2E0AA883-E26A-65EA-5088-168CC340FB31}"/>
          </ac:spMkLst>
        </pc:spChg>
      </pc:sldChg>
      <pc:sldChg chg="modSp add replId modNotes">
        <pc:chgData name="Cook, Lauren" userId="S::lauren.cook@mecklenburgcountync.gov::614a333f-5028-4a40-8ddd-cb5a95faf155" providerId="AD" clId="Web-{F8EA2D98-6F73-C759-E3B6-F68B9689216C}" dt="2023-05-01T20:02:50.600" v="1117"/>
        <pc:sldMkLst>
          <pc:docMk/>
          <pc:sldMk cId="952227093" sldId="277"/>
        </pc:sldMkLst>
        <pc:spChg chg="mod">
          <ac:chgData name="Cook, Lauren" userId="S::lauren.cook@mecklenburgcountync.gov::614a333f-5028-4a40-8ddd-cb5a95faf155" providerId="AD" clId="Web-{F8EA2D98-6F73-C759-E3B6-F68B9689216C}" dt="2023-05-01T19:35:10.605" v="1003" actId="20577"/>
          <ac:spMkLst>
            <pc:docMk/>
            <pc:sldMk cId="952227093" sldId="277"/>
            <ac:spMk id="3" creationId="{2E0AA883-E26A-65EA-5088-168CC340FB31}"/>
          </ac:spMkLst>
        </pc:spChg>
      </pc:sldChg>
      <pc:sldChg chg="modSp add replId">
        <pc:chgData name="Cook, Lauren" userId="S::lauren.cook@mecklenburgcountync.gov::614a333f-5028-4a40-8ddd-cb5a95faf155" providerId="AD" clId="Web-{F8EA2D98-6F73-C759-E3B6-F68B9689216C}" dt="2023-05-01T21:05:12.279" v="1535" actId="20577"/>
        <pc:sldMkLst>
          <pc:docMk/>
          <pc:sldMk cId="3028719048" sldId="278"/>
        </pc:sldMkLst>
        <pc:spChg chg="mod">
          <ac:chgData name="Cook, Lauren" userId="S::lauren.cook@mecklenburgcountync.gov::614a333f-5028-4a40-8ddd-cb5a95faf155" providerId="AD" clId="Web-{F8EA2D98-6F73-C759-E3B6-F68B9689216C}" dt="2023-05-01T21:05:12.279" v="1535" actId="20577"/>
          <ac:spMkLst>
            <pc:docMk/>
            <pc:sldMk cId="3028719048" sldId="278"/>
            <ac:spMk id="3" creationId="{2E0AA883-E26A-65EA-5088-168CC340FB31}"/>
          </ac:spMkLst>
        </pc:spChg>
      </pc:sldChg>
      <pc:sldChg chg="modSp add replId">
        <pc:chgData name="Cook, Lauren" userId="S::lauren.cook@mecklenburgcountync.gov::614a333f-5028-4a40-8ddd-cb5a95faf155" providerId="AD" clId="Web-{F8EA2D98-6F73-C759-E3B6-F68B9689216C}" dt="2023-05-01T19:35:23.871" v="1005" actId="20577"/>
        <pc:sldMkLst>
          <pc:docMk/>
          <pc:sldMk cId="448155570" sldId="279"/>
        </pc:sldMkLst>
        <pc:spChg chg="mod">
          <ac:chgData name="Cook, Lauren" userId="S::lauren.cook@mecklenburgcountync.gov::614a333f-5028-4a40-8ddd-cb5a95faf155" providerId="AD" clId="Web-{F8EA2D98-6F73-C759-E3B6-F68B9689216C}" dt="2023-05-01T19:35:23.871" v="1005" actId="20577"/>
          <ac:spMkLst>
            <pc:docMk/>
            <pc:sldMk cId="448155570" sldId="279"/>
            <ac:spMk id="3" creationId="{2E0AA883-E26A-65EA-5088-168CC340FB31}"/>
          </ac:spMkLst>
        </pc:spChg>
      </pc:sldChg>
    </pc:docChg>
  </pc:docChgLst>
  <pc:docChgLst>
    <pc:chgData name="Cook, Lauren" userId="S::lauren.cook@mecklenburgcountync.gov::614a333f-5028-4a40-8ddd-cb5a95faf155" providerId="AD" clId="Web-{D020D1F2-EFD9-421E-8157-0B72DBEEDC43}"/>
    <pc:docChg chg="addSld delSld modSld">
      <pc:chgData name="Cook, Lauren" userId="S::lauren.cook@mecklenburgcountync.gov::614a333f-5028-4a40-8ddd-cb5a95faf155" providerId="AD" clId="Web-{D020D1F2-EFD9-421E-8157-0B72DBEEDC43}" dt="2023-04-21T19:24:21.248" v="256" actId="20577"/>
      <pc:docMkLst>
        <pc:docMk/>
      </pc:docMkLst>
      <pc:sldChg chg="modSp">
        <pc:chgData name="Cook, Lauren" userId="S::lauren.cook@mecklenburgcountync.gov::614a333f-5028-4a40-8ddd-cb5a95faf155" providerId="AD" clId="Web-{D020D1F2-EFD9-421E-8157-0B72DBEEDC43}" dt="2023-04-21T19:00:46.340" v="22" actId="20577"/>
        <pc:sldMkLst>
          <pc:docMk/>
          <pc:sldMk cId="70135495" sldId="258"/>
        </pc:sldMkLst>
        <pc:spChg chg="mod">
          <ac:chgData name="Cook, Lauren" userId="S::lauren.cook@mecklenburgcountync.gov::614a333f-5028-4a40-8ddd-cb5a95faf155" providerId="AD" clId="Web-{D020D1F2-EFD9-421E-8157-0B72DBEEDC43}" dt="2023-04-21T19:00:46.340" v="22" actId="20577"/>
          <ac:spMkLst>
            <pc:docMk/>
            <pc:sldMk cId="70135495" sldId="258"/>
            <ac:spMk id="3" creationId="{9754F9E9-D498-F8B0-A275-EC33FF71FAA9}"/>
          </ac:spMkLst>
        </pc:spChg>
      </pc:sldChg>
      <pc:sldChg chg="modSp">
        <pc:chgData name="Cook, Lauren" userId="S::lauren.cook@mecklenburgcountync.gov::614a333f-5028-4a40-8ddd-cb5a95faf155" providerId="AD" clId="Web-{D020D1F2-EFD9-421E-8157-0B72DBEEDC43}" dt="2023-04-21T19:24:21.248" v="256" actId="20577"/>
        <pc:sldMkLst>
          <pc:docMk/>
          <pc:sldMk cId="3533048033" sldId="260"/>
        </pc:sldMkLst>
        <pc:spChg chg="mod">
          <ac:chgData name="Cook, Lauren" userId="S::lauren.cook@mecklenburgcountync.gov::614a333f-5028-4a40-8ddd-cb5a95faf155" providerId="AD" clId="Web-{D020D1F2-EFD9-421E-8157-0B72DBEEDC43}" dt="2023-04-21T19:02:20.935" v="37" actId="20577"/>
          <ac:spMkLst>
            <pc:docMk/>
            <pc:sldMk cId="3533048033" sldId="260"/>
            <ac:spMk id="2" creationId="{640B86A8-C0E9-499D-0410-CCD1D3B07B8E}"/>
          </ac:spMkLst>
        </pc:spChg>
        <pc:spChg chg="mod">
          <ac:chgData name="Cook, Lauren" userId="S::lauren.cook@mecklenburgcountync.gov::614a333f-5028-4a40-8ddd-cb5a95faf155" providerId="AD" clId="Web-{D020D1F2-EFD9-421E-8157-0B72DBEEDC43}" dt="2023-04-21T19:24:21.248" v="256" actId="20577"/>
          <ac:spMkLst>
            <pc:docMk/>
            <pc:sldMk cId="3533048033" sldId="260"/>
            <ac:spMk id="3" creationId="{3F8BC8D1-89B9-BE9E-4853-D3AEEC846E1C}"/>
          </ac:spMkLst>
        </pc:spChg>
      </pc:sldChg>
      <pc:sldChg chg="modSp">
        <pc:chgData name="Cook, Lauren" userId="S::lauren.cook@mecklenburgcountync.gov::614a333f-5028-4a40-8ddd-cb5a95faf155" providerId="AD" clId="Web-{D020D1F2-EFD9-421E-8157-0B72DBEEDC43}" dt="2023-04-21T19:02:39.185" v="44" actId="20577"/>
        <pc:sldMkLst>
          <pc:docMk/>
          <pc:sldMk cId="851262958" sldId="261"/>
        </pc:sldMkLst>
        <pc:spChg chg="mod">
          <ac:chgData name="Cook, Lauren" userId="S::lauren.cook@mecklenburgcountync.gov::614a333f-5028-4a40-8ddd-cb5a95faf155" providerId="AD" clId="Web-{D020D1F2-EFD9-421E-8157-0B72DBEEDC43}" dt="2023-04-21T19:02:39.185" v="44" actId="20577"/>
          <ac:spMkLst>
            <pc:docMk/>
            <pc:sldMk cId="851262958" sldId="261"/>
            <ac:spMk id="2" creationId="{C08265EE-4C14-4AFC-21B6-D09883B8644B}"/>
          </ac:spMkLst>
        </pc:spChg>
      </pc:sldChg>
      <pc:sldChg chg="modSp">
        <pc:chgData name="Cook, Lauren" userId="S::lauren.cook@mecklenburgcountync.gov::614a333f-5028-4a40-8ddd-cb5a95faf155" providerId="AD" clId="Web-{D020D1F2-EFD9-421E-8157-0B72DBEEDC43}" dt="2023-04-21T19:06:34.423" v="208" actId="20577"/>
        <pc:sldMkLst>
          <pc:docMk/>
          <pc:sldMk cId="305738116" sldId="262"/>
        </pc:sldMkLst>
        <pc:spChg chg="mod">
          <ac:chgData name="Cook, Lauren" userId="S::lauren.cook@mecklenburgcountync.gov::614a333f-5028-4a40-8ddd-cb5a95faf155" providerId="AD" clId="Web-{D020D1F2-EFD9-421E-8157-0B72DBEEDC43}" dt="2023-04-21T19:03:04.076" v="50" actId="20577"/>
          <ac:spMkLst>
            <pc:docMk/>
            <pc:sldMk cId="305738116" sldId="262"/>
            <ac:spMk id="2" creationId="{C15B705A-D4F9-A366-35BF-DA41BE45BCA8}"/>
          </ac:spMkLst>
        </pc:spChg>
        <pc:spChg chg="mod">
          <ac:chgData name="Cook, Lauren" userId="S::lauren.cook@mecklenburgcountync.gov::614a333f-5028-4a40-8ddd-cb5a95faf155" providerId="AD" clId="Web-{D020D1F2-EFD9-421E-8157-0B72DBEEDC43}" dt="2023-04-21T19:06:34.423" v="208" actId="20577"/>
          <ac:spMkLst>
            <pc:docMk/>
            <pc:sldMk cId="305738116" sldId="262"/>
            <ac:spMk id="3" creationId="{2E0AA883-E26A-65EA-5088-168CC340FB31}"/>
          </ac:spMkLst>
        </pc:spChg>
      </pc:sldChg>
      <pc:sldChg chg="del">
        <pc:chgData name="Cook, Lauren" userId="S::lauren.cook@mecklenburgcountync.gov::614a333f-5028-4a40-8ddd-cb5a95faf155" providerId="AD" clId="Web-{D020D1F2-EFD9-421E-8157-0B72DBEEDC43}" dt="2023-04-21T19:03:07.717" v="51"/>
        <pc:sldMkLst>
          <pc:docMk/>
          <pc:sldMk cId="2104191269" sldId="263"/>
        </pc:sldMkLst>
      </pc:sldChg>
      <pc:sldChg chg="modSp">
        <pc:chgData name="Cook, Lauren" userId="S::lauren.cook@mecklenburgcountync.gov::614a333f-5028-4a40-8ddd-cb5a95faf155" providerId="AD" clId="Web-{D020D1F2-EFD9-421E-8157-0B72DBEEDC43}" dt="2023-04-21T18:59:49.324" v="3"/>
        <pc:sldMkLst>
          <pc:docMk/>
          <pc:sldMk cId="1501485724" sldId="268"/>
        </pc:sldMkLst>
        <pc:graphicFrameChg chg="mod modGraphic">
          <ac:chgData name="Cook, Lauren" userId="S::lauren.cook@mecklenburgcountync.gov::614a333f-5028-4a40-8ddd-cb5a95faf155" providerId="AD" clId="Web-{D020D1F2-EFD9-421E-8157-0B72DBEEDC43}" dt="2023-04-21T18:59:49.324" v="3"/>
          <ac:graphicFrameMkLst>
            <pc:docMk/>
            <pc:sldMk cId="1501485724" sldId="268"/>
            <ac:graphicFrameMk id="4" creationId="{F4E498B0-F0BF-954D-EE46-924181CFB2D2}"/>
          </ac:graphicFrameMkLst>
        </pc:graphicFrameChg>
      </pc:sldChg>
      <pc:sldChg chg="del">
        <pc:chgData name="Cook, Lauren" userId="S::lauren.cook@mecklenburgcountync.gov::614a333f-5028-4a40-8ddd-cb5a95faf155" providerId="AD" clId="Web-{D020D1F2-EFD9-421E-8157-0B72DBEEDC43}" dt="2023-04-21T19:01:38.528" v="23"/>
        <pc:sldMkLst>
          <pc:docMk/>
          <pc:sldMk cId="831755148" sldId="269"/>
        </pc:sldMkLst>
      </pc:sldChg>
      <pc:sldChg chg="modSp new">
        <pc:chgData name="Cook, Lauren" userId="S::lauren.cook@mecklenburgcountync.gov::614a333f-5028-4a40-8ddd-cb5a95faf155" providerId="AD" clId="Web-{D020D1F2-EFD9-421E-8157-0B72DBEEDC43}" dt="2023-04-21T19:01:56.888" v="29" actId="20577"/>
        <pc:sldMkLst>
          <pc:docMk/>
          <pc:sldMk cId="3529919843" sldId="273"/>
        </pc:sldMkLst>
        <pc:spChg chg="mod">
          <ac:chgData name="Cook, Lauren" userId="S::lauren.cook@mecklenburgcountync.gov::614a333f-5028-4a40-8ddd-cb5a95faf155" providerId="AD" clId="Web-{D020D1F2-EFD9-421E-8157-0B72DBEEDC43}" dt="2023-04-21T19:01:56.888" v="29" actId="20577"/>
          <ac:spMkLst>
            <pc:docMk/>
            <pc:sldMk cId="3529919843" sldId="273"/>
            <ac:spMk id="2" creationId="{BCE60595-AAC2-4E6F-68A6-093FECAED56B}"/>
          </ac:spMkLst>
        </pc:spChg>
      </pc:sldChg>
    </pc:docChg>
  </pc:docChgLst>
  <pc:docChgLst>
    <pc:chgData name="Cook, Lauren" userId="S::lauren.cook@mecklenburgcountync.gov::614a333f-5028-4a40-8ddd-cb5a95faf155" providerId="AD" clId="Web-{92F1A5E6-0DE6-F741-AAD7-3BEEF0C4A41E}"/>
    <pc:docChg chg="delSld modSld">
      <pc:chgData name="Cook, Lauren" userId="S::lauren.cook@mecklenburgcountync.gov::614a333f-5028-4a40-8ddd-cb5a95faf155" providerId="AD" clId="Web-{92F1A5E6-0DE6-F741-AAD7-3BEEF0C4A41E}" dt="2023-06-02T19:34:40.012" v="605"/>
      <pc:docMkLst>
        <pc:docMk/>
      </pc:docMkLst>
      <pc:sldChg chg="modSp">
        <pc:chgData name="Cook, Lauren" userId="S::lauren.cook@mecklenburgcountync.gov::614a333f-5028-4a40-8ddd-cb5a95faf155" providerId="AD" clId="Web-{92F1A5E6-0DE6-F741-AAD7-3BEEF0C4A41E}" dt="2023-06-02T19:34:26.543" v="604" actId="20577"/>
        <pc:sldMkLst>
          <pc:docMk/>
          <pc:sldMk cId="702005065" sldId="266"/>
        </pc:sldMkLst>
        <pc:spChg chg="mod">
          <ac:chgData name="Cook, Lauren" userId="S::lauren.cook@mecklenburgcountync.gov::614a333f-5028-4a40-8ddd-cb5a95faf155" providerId="AD" clId="Web-{92F1A5E6-0DE6-F741-AAD7-3BEEF0C4A41E}" dt="2023-06-02T19:34:26.543" v="604" actId="20577"/>
          <ac:spMkLst>
            <pc:docMk/>
            <pc:sldMk cId="702005065" sldId="266"/>
            <ac:spMk id="3" creationId="{A4271A38-8EC0-615A-4AD6-0E7957F60B1F}"/>
          </ac:spMkLst>
        </pc:spChg>
      </pc:sldChg>
      <pc:sldChg chg="del">
        <pc:chgData name="Cook, Lauren" userId="S::lauren.cook@mecklenburgcountync.gov::614a333f-5028-4a40-8ddd-cb5a95faf155" providerId="AD" clId="Web-{92F1A5E6-0DE6-F741-AAD7-3BEEF0C4A41E}" dt="2023-06-02T19:34:40.012" v="605"/>
        <pc:sldMkLst>
          <pc:docMk/>
          <pc:sldMk cId="2031047445" sldId="271"/>
        </pc:sldMkLst>
      </pc:sldChg>
      <pc:sldChg chg="addSp delSp modSp modNotes">
        <pc:chgData name="Cook, Lauren" userId="S::lauren.cook@mecklenburgcountync.gov::614a333f-5028-4a40-8ddd-cb5a95faf155" providerId="AD" clId="Web-{92F1A5E6-0DE6-F741-AAD7-3BEEF0C4A41E}" dt="2023-06-02T19:13:43.463" v="234" actId="14100"/>
        <pc:sldMkLst>
          <pc:docMk/>
          <pc:sldMk cId="3028719048" sldId="278"/>
        </pc:sldMkLst>
        <pc:spChg chg="mod">
          <ac:chgData name="Cook, Lauren" userId="S::lauren.cook@mecklenburgcountync.gov::614a333f-5028-4a40-8ddd-cb5a95faf155" providerId="AD" clId="Web-{92F1A5E6-0DE6-F741-AAD7-3BEEF0C4A41E}" dt="2023-06-02T19:13:43.463" v="234" actId="14100"/>
          <ac:spMkLst>
            <pc:docMk/>
            <pc:sldMk cId="3028719048" sldId="278"/>
            <ac:spMk id="3" creationId="{2E0AA883-E26A-65EA-5088-168CC340FB31}"/>
          </ac:spMkLst>
        </pc:spChg>
        <pc:picChg chg="add del mod">
          <ac:chgData name="Cook, Lauren" userId="S::lauren.cook@mecklenburgcountync.gov::614a333f-5028-4a40-8ddd-cb5a95faf155" providerId="AD" clId="Web-{92F1A5E6-0DE6-F741-AAD7-3BEEF0C4A41E}" dt="2023-06-02T18:53:05.962" v="53"/>
          <ac:picMkLst>
            <pc:docMk/>
            <pc:sldMk cId="3028719048" sldId="278"/>
            <ac:picMk id="4" creationId="{F69633CC-2AF2-A69B-0247-58C5A57098EE}"/>
          </ac:picMkLst>
        </pc:picChg>
        <pc:picChg chg="add mod">
          <ac:chgData name="Cook, Lauren" userId="S::lauren.cook@mecklenburgcountync.gov::614a333f-5028-4a40-8ddd-cb5a95faf155" providerId="AD" clId="Web-{92F1A5E6-0DE6-F741-AAD7-3BEEF0C4A41E}" dt="2023-06-02T19:01:19.812" v="126" actId="1076"/>
          <ac:picMkLst>
            <pc:docMk/>
            <pc:sldMk cId="3028719048" sldId="278"/>
            <ac:picMk id="5" creationId="{03EEFA31-FA18-F12E-0A8D-E3A832BDA639}"/>
          </ac:picMkLst>
        </pc:picChg>
        <pc:picChg chg="add mod">
          <ac:chgData name="Cook, Lauren" userId="S::lauren.cook@mecklenburgcountync.gov::614a333f-5028-4a40-8ddd-cb5a95faf155" providerId="AD" clId="Web-{92F1A5E6-0DE6-F741-AAD7-3BEEF0C4A41E}" dt="2023-06-02T19:01:55.594" v="132" actId="1076"/>
          <ac:picMkLst>
            <pc:docMk/>
            <pc:sldMk cId="3028719048" sldId="278"/>
            <ac:picMk id="6" creationId="{53E589C9-77FB-36E8-16B5-E395A430AC42}"/>
          </ac:picMkLst>
        </pc:picChg>
        <pc:picChg chg="add del mod">
          <ac:chgData name="Cook, Lauren" userId="S::lauren.cook@mecklenburgcountync.gov::614a333f-5028-4a40-8ddd-cb5a95faf155" providerId="AD" clId="Web-{92F1A5E6-0DE6-F741-AAD7-3BEEF0C4A41E}" dt="2023-06-02T18:55:02.948" v="67"/>
          <ac:picMkLst>
            <pc:docMk/>
            <pc:sldMk cId="3028719048" sldId="278"/>
            <ac:picMk id="7" creationId="{1B56A879-C9F3-8E7D-78FC-1746FDC6BF16}"/>
          </ac:picMkLst>
        </pc:picChg>
        <pc:picChg chg="add mod">
          <ac:chgData name="Cook, Lauren" userId="S::lauren.cook@mecklenburgcountync.gov::614a333f-5028-4a40-8ddd-cb5a95faf155" providerId="AD" clId="Web-{92F1A5E6-0DE6-F741-AAD7-3BEEF0C4A41E}" dt="2023-06-02T19:04:25.971" v="151" actId="1076"/>
          <ac:picMkLst>
            <pc:docMk/>
            <pc:sldMk cId="3028719048" sldId="278"/>
            <ac:picMk id="8" creationId="{E04E59EF-9440-15DA-F474-5A2510582AD5}"/>
          </ac:picMkLst>
        </pc:picChg>
        <pc:picChg chg="add del mod">
          <ac:chgData name="Cook, Lauren" userId="S::lauren.cook@mecklenburgcountync.gov::614a333f-5028-4a40-8ddd-cb5a95faf155" providerId="AD" clId="Web-{92F1A5E6-0DE6-F741-AAD7-3BEEF0C4A41E}" dt="2023-06-02T18:56:59.512" v="84"/>
          <ac:picMkLst>
            <pc:docMk/>
            <pc:sldMk cId="3028719048" sldId="278"/>
            <ac:picMk id="9" creationId="{2D4C5BDE-298A-41C0-4F59-120A1F9B2540}"/>
          </ac:picMkLst>
        </pc:picChg>
        <pc:picChg chg="add del mod">
          <ac:chgData name="Cook, Lauren" userId="S::lauren.cook@mecklenburgcountync.gov::614a333f-5028-4a40-8ddd-cb5a95faf155" providerId="AD" clId="Web-{92F1A5E6-0DE6-F741-AAD7-3BEEF0C4A41E}" dt="2023-06-02T18:56:59.465" v="83"/>
          <ac:picMkLst>
            <pc:docMk/>
            <pc:sldMk cId="3028719048" sldId="278"/>
            <ac:picMk id="10" creationId="{24930D4F-94BE-1707-EB29-BF425B4528E7}"/>
          </ac:picMkLst>
        </pc:picChg>
        <pc:picChg chg="add mod">
          <ac:chgData name="Cook, Lauren" userId="S::lauren.cook@mecklenburgcountync.gov::614a333f-5028-4a40-8ddd-cb5a95faf155" providerId="AD" clId="Web-{92F1A5E6-0DE6-F741-AAD7-3BEEF0C4A41E}" dt="2023-06-02T19:01:30.422" v="128" actId="1076"/>
          <ac:picMkLst>
            <pc:docMk/>
            <pc:sldMk cId="3028719048" sldId="278"/>
            <ac:picMk id="11" creationId="{895D59E8-3628-5802-A802-3F32E38E4592}"/>
          </ac:picMkLst>
        </pc:picChg>
        <pc:picChg chg="add mod">
          <ac:chgData name="Cook, Lauren" userId="S::lauren.cook@mecklenburgcountync.gov::614a333f-5028-4a40-8ddd-cb5a95faf155" providerId="AD" clId="Web-{92F1A5E6-0DE6-F741-AAD7-3BEEF0C4A41E}" dt="2023-06-02T19:05:23.206" v="162" actId="1076"/>
          <ac:picMkLst>
            <pc:docMk/>
            <pc:sldMk cId="3028719048" sldId="278"/>
            <ac:picMk id="12" creationId="{193E0BBC-9D49-D9B7-88CB-8E402651A136}"/>
          </ac:picMkLst>
        </pc:picChg>
        <pc:picChg chg="add del mod">
          <ac:chgData name="Cook, Lauren" userId="S::lauren.cook@mecklenburgcountync.gov::614a333f-5028-4a40-8ddd-cb5a95faf155" providerId="AD" clId="Web-{92F1A5E6-0DE6-F741-AAD7-3BEEF0C4A41E}" dt="2023-06-02T19:04:34.643" v="153"/>
          <ac:picMkLst>
            <pc:docMk/>
            <pc:sldMk cId="3028719048" sldId="278"/>
            <ac:picMk id="13" creationId="{A08CA0EA-86FB-9F5B-6288-C197BCD3E010}"/>
          </ac:picMkLst>
        </pc:picChg>
        <pc:picChg chg="add mod">
          <ac:chgData name="Cook, Lauren" userId="S::lauren.cook@mecklenburgcountync.gov::614a333f-5028-4a40-8ddd-cb5a95faf155" providerId="AD" clId="Web-{92F1A5E6-0DE6-F741-AAD7-3BEEF0C4A41E}" dt="2023-06-02T19:04:14.080" v="149" actId="1076"/>
          <ac:picMkLst>
            <pc:docMk/>
            <pc:sldMk cId="3028719048" sldId="278"/>
            <ac:picMk id="14" creationId="{109D15A3-38C2-97D5-B6D4-4C90F80A9148}"/>
          </ac:picMkLst>
        </pc:picChg>
        <pc:picChg chg="add mod">
          <ac:chgData name="Cook, Lauren" userId="S::lauren.cook@mecklenburgcountync.gov::614a333f-5028-4a40-8ddd-cb5a95faf155" providerId="AD" clId="Web-{92F1A5E6-0DE6-F741-AAD7-3BEEF0C4A41E}" dt="2023-06-02T19:05:09.269" v="159" actId="1076"/>
          <ac:picMkLst>
            <pc:docMk/>
            <pc:sldMk cId="3028719048" sldId="278"/>
            <ac:picMk id="15" creationId="{2D7D2E8B-6505-0D37-C2DA-6F1658788B00}"/>
          </ac:picMkLst>
        </pc:picChg>
      </pc:sldChg>
      <pc:sldChg chg="modNotes">
        <pc:chgData name="Cook, Lauren" userId="S::lauren.cook@mecklenburgcountync.gov::614a333f-5028-4a40-8ddd-cb5a95faf155" providerId="AD" clId="Web-{92F1A5E6-0DE6-F741-AAD7-3BEEF0C4A41E}" dt="2023-06-02T19:20:45.797" v="362"/>
        <pc:sldMkLst>
          <pc:docMk/>
          <pc:sldMk cId="1632063534" sldId="285"/>
        </pc:sldMkLst>
      </pc:sldChg>
      <pc:sldChg chg="modSp">
        <pc:chgData name="Cook, Lauren" userId="S::lauren.cook@mecklenburgcountync.gov::614a333f-5028-4a40-8ddd-cb5a95faf155" providerId="AD" clId="Web-{92F1A5E6-0DE6-F741-AAD7-3BEEF0C4A41E}" dt="2023-06-02T18:47:55.724" v="14" actId="14100"/>
        <pc:sldMkLst>
          <pc:docMk/>
          <pc:sldMk cId="1015601750" sldId="286"/>
        </pc:sldMkLst>
        <pc:spChg chg="mod">
          <ac:chgData name="Cook, Lauren" userId="S::lauren.cook@mecklenburgcountync.gov::614a333f-5028-4a40-8ddd-cb5a95faf155" providerId="AD" clId="Web-{92F1A5E6-0DE6-F741-AAD7-3BEEF0C4A41E}" dt="2023-06-02T18:47:42.177" v="12" actId="1076"/>
          <ac:spMkLst>
            <pc:docMk/>
            <pc:sldMk cId="1015601750" sldId="286"/>
            <ac:spMk id="4" creationId="{08370B8A-DCE1-450F-710B-AD6DC45A6838}"/>
          </ac:spMkLst>
        </pc:spChg>
        <pc:spChg chg="mod">
          <ac:chgData name="Cook, Lauren" userId="S::lauren.cook@mecklenburgcountync.gov::614a333f-5028-4a40-8ddd-cb5a95faf155" providerId="AD" clId="Web-{92F1A5E6-0DE6-F741-AAD7-3BEEF0C4A41E}" dt="2023-06-02T18:47:29.583" v="9" actId="1076"/>
          <ac:spMkLst>
            <pc:docMk/>
            <pc:sldMk cId="1015601750" sldId="286"/>
            <ac:spMk id="18" creationId="{2A7D3E7C-8B10-2D1A-6970-9660DB6A9A16}"/>
          </ac:spMkLst>
        </pc:spChg>
        <pc:spChg chg="mod">
          <ac:chgData name="Cook, Lauren" userId="S::lauren.cook@mecklenburgcountync.gov::614a333f-5028-4a40-8ddd-cb5a95faf155" providerId="AD" clId="Web-{92F1A5E6-0DE6-F741-AAD7-3BEEF0C4A41E}" dt="2023-06-02T18:47:55.724" v="14" actId="14100"/>
          <ac:spMkLst>
            <pc:docMk/>
            <pc:sldMk cId="1015601750" sldId="286"/>
            <ac:spMk id="20" creationId="{4CE8928E-051B-8262-AD59-B9A347D4FC08}"/>
          </ac:spMkLst>
        </pc:spChg>
      </pc:sldChg>
      <pc:sldChg chg="modSp">
        <pc:chgData name="Cook, Lauren" userId="S::lauren.cook@mecklenburgcountync.gov::614a333f-5028-4a40-8ddd-cb5a95faf155" providerId="AD" clId="Web-{92F1A5E6-0DE6-F741-AAD7-3BEEF0C4A41E}" dt="2023-06-02T19:23:20.268" v="371" actId="20577"/>
        <pc:sldMkLst>
          <pc:docMk/>
          <pc:sldMk cId="1008893999" sldId="288"/>
        </pc:sldMkLst>
        <pc:spChg chg="mod">
          <ac:chgData name="Cook, Lauren" userId="S::lauren.cook@mecklenburgcountync.gov::614a333f-5028-4a40-8ddd-cb5a95faf155" providerId="AD" clId="Web-{92F1A5E6-0DE6-F741-AAD7-3BEEF0C4A41E}" dt="2023-06-02T19:23:20.268" v="371" actId="20577"/>
          <ac:spMkLst>
            <pc:docMk/>
            <pc:sldMk cId="1008893999" sldId="288"/>
            <ac:spMk id="3" creationId="{3F8BC8D1-89B9-BE9E-4853-D3AEEC846E1C}"/>
          </ac:spMkLst>
        </pc:spChg>
      </pc:sldChg>
      <pc:sldChg chg="modSp">
        <pc:chgData name="Cook, Lauren" userId="S::lauren.cook@mecklenburgcountync.gov::614a333f-5028-4a40-8ddd-cb5a95faf155" providerId="AD" clId="Web-{92F1A5E6-0DE6-F741-AAD7-3BEEF0C4A41E}" dt="2023-06-02T18:46:48.442" v="5" actId="1076"/>
        <pc:sldMkLst>
          <pc:docMk/>
          <pc:sldMk cId="1058853683" sldId="298"/>
        </pc:sldMkLst>
        <pc:spChg chg="mod">
          <ac:chgData name="Cook, Lauren" userId="S::lauren.cook@mecklenburgcountync.gov::614a333f-5028-4a40-8ddd-cb5a95faf155" providerId="AD" clId="Web-{92F1A5E6-0DE6-F741-AAD7-3BEEF0C4A41E}" dt="2023-06-02T18:46:48.442" v="5" actId="1076"/>
          <ac:spMkLst>
            <pc:docMk/>
            <pc:sldMk cId="1058853683" sldId="298"/>
            <ac:spMk id="7" creationId="{6B277F22-D952-0A5B-017B-8DA678961E9A}"/>
          </ac:spMkLst>
        </pc:spChg>
        <pc:spChg chg="mod">
          <ac:chgData name="Cook, Lauren" userId="S::lauren.cook@mecklenburgcountync.gov::614a333f-5028-4a40-8ddd-cb5a95faf155" providerId="AD" clId="Web-{92F1A5E6-0DE6-F741-AAD7-3BEEF0C4A41E}" dt="2023-06-02T18:46:07.566" v="0" actId="1076"/>
          <ac:spMkLst>
            <pc:docMk/>
            <pc:sldMk cId="1058853683" sldId="298"/>
            <ac:spMk id="8" creationId="{4A1CE05C-F423-37F0-7784-EC571B99B0A0}"/>
          </ac:spMkLst>
        </pc:spChg>
      </pc:sldChg>
      <pc:sldChg chg="modNotes">
        <pc:chgData name="Cook, Lauren" userId="S::lauren.cook@mecklenburgcountync.gov::614a333f-5028-4a40-8ddd-cb5a95faf155" providerId="AD" clId="Web-{92F1A5E6-0DE6-F741-AAD7-3BEEF0C4A41E}" dt="2023-06-02T19:33:13.401" v="597"/>
        <pc:sldMkLst>
          <pc:docMk/>
          <pc:sldMk cId="2894075734" sldId="317"/>
        </pc:sldMkLst>
      </pc:sldChg>
    </pc:docChg>
  </pc:docChgLst>
  <pc:docChgLst>
    <pc:chgData name="Ong, Jonathan L" userId="dee7cf0f-179a-4027-8ad1-8901dd82d2be" providerId="ADAL" clId="{AF11E9A0-694A-4D1F-A00E-F5BBBAF0823B}"/>
    <pc:docChg chg="undo custSel addSld modSld modMainMaster">
      <pc:chgData name="Ong, Jonathan L" userId="dee7cf0f-179a-4027-8ad1-8901dd82d2be" providerId="ADAL" clId="{AF11E9A0-694A-4D1F-A00E-F5BBBAF0823B}" dt="2023-05-03T20:34:15.940" v="634" actId="14100"/>
      <pc:docMkLst>
        <pc:docMk/>
      </pc:docMkLst>
      <pc:sldChg chg="modSp mod modTransition">
        <pc:chgData name="Ong, Jonathan L" userId="dee7cf0f-179a-4027-8ad1-8901dd82d2be" providerId="ADAL" clId="{AF11E9A0-694A-4D1F-A00E-F5BBBAF0823B}" dt="2023-05-03T02:31:59.108" v="304"/>
        <pc:sldMkLst>
          <pc:docMk/>
          <pc:sldMk cId="3521137453" sldId="256"/>
        </pc:sldMkLst>
        <pc:spChg chg="mod">
          <ac:chgData name="Ong, Jonathan L" userId="dee7cf0f-179a-4027-8ad1-8901dd82d2be" providerId="ADAL" clId="{AF11E9A0-694A-4D1F-A00E-F5BBBAF0823B}" dt="2023-05-03T01:56:26.478" v="28" actId="6549"/>
          <ac:spMkLst>
            <pc:docMk/>
            <pc:sldMk cId="3521137453" sldId="256"/>
            <ac:spMk id="3" creationId="{71084D91-77C4-EEB8-56BF-3A2300CBAFB3}"/>
          </ac:spMkLst>
        </pc:spChg>
      </pc:sldChg>
      <pc:sldChg chg="addSp delSp modSp mod modTransition">
        <pc:chgData name="Ong, Jonathan L" userId="dee7cf0f-179a-4027-8ad1-8901dd82d2be" providerId="ADAL" clId="{AF11E9A0-694A-4D1F-A00E-F5BBBAF0823B}" dt="2023-05-03T20:34:15.940" v="634" actId="14100"/>
        <pc:sldMkLst>
          <pc:docMk/>
          <pc:sldMk cId="485368794" sldId="257"/>
        </pc:sldMkLst>
        <pc:spChg chg="mod">
          <ac:chgData name="Ong, Jonathan L" userId="dee7cf0f-179a-4027-8ad1-8901dd82d2be" providerId="ADAL" clId="{AF11E9A0-694A-4D1F-A00E-F5BBBAF0823B}" dt="2023-05-03T02:06:48.572" v="56"/>
          <ac:spMkLst>
            <pc:docMk/>
            <pc:sldMk cId="485368794" sldId="257"/>
            <ac:spMk id="2" creationId="{575D9CB3-CD0D-5A73-CB29-5237A8880547}"/>
          </ac:spMkLst>
        </pc:spChg>
        <pc:spChg chg="mod">
          <ac:chgData name="Ong, Jonathan L" userId="dee7cf0f-179a-4027-8ad1-8901dd82d2be" providerId="ADAL" clId="{AF11E9A0-694A-4D1F-A00E-F5BBBAF0823B}" dt="2023-05-03T20:34:15.940" v="634" actId="14100"/>
          <ac:spMkLst>
            <pc:docMk/>
            <pc:sldMk cId="485368794" sldId="257"/>
            <ac:spMk id="3" creationId="{47199CDE-2F40-70C3-5324-E8E9ED3B15C6}"/>
          </ac:spMkLst>
        </pc:spChg>
        <pc:spChg chg="add del mod">
          <ac:chgData name="Ong, Jonathan L" userId="dee7cf0f-179a-4027-8ad1-8901dd82d2be" providerId="ADAL" clId="{AF11E9A0-694A-4D1F-A00E-F5BBBAF0823B}" dt="2023-05-03T02:06:48.572" v="56"/>
          <ac:spMkLst>
            <pc:docMk/>
            <pc:sldMk cId="485368794" sldId="257"/>
            <ac:spMk id="5" creationId="{56363D97-CABE-4D5E-87D7-8C4326001922}"/>
          </ac:spMkLst>
        </pc:spChg>
        <pc:spChg chg="add del mod">
          <ac:chgData name="Ong, Jonathan L" userId="dee7cf0f-179a-4027-8ad1-8901dd82d2be" providerId="ADAL" clId="{AF11E9A0-694A-4D1F-A00E-F5BBBAF0823B}" dt="2023-05-03T02:06:48.572" v="56"/>
          <ac:spMkLst>
            <pc:docMk/>
            <pc:sldMk cId="485368794" sldId="257"/>
            <ac:spMk id="6" creationId="{3B0A29C5-0085-4D70-8310-455418F661B4}"/>
          </ac:spMkLst>
        </pc:spChg>
        <pc:picChg chg="mod ord">
          <ac:chgData name="Ong, Jonathan L" userId="dee7cf0f-179a-4027-8ad1-8901dd82d2be" providerId="ADAL" clId="{AF11E9A0-694A-4D1F-A00E-F5BBBAF0823B}" dt="2023-05-03T20:34:10.283" v="633"/>
          <ac:picMkLst>
            <pc:docMk/>
            <pc:sldMk cId="485368794" sldId="257"/>
            <ac:picMk id="4" creationId="{FAF0C7D7-483F-04BB-3A92-89747E7F8769}"/>
          </ac:picMkLst>
        </pc:picChg>
      </pc:sldChg>
      <pc:sldChg chg="modTransition">
        <pc:chgData name="Ong, Jonathan L" userId="dee7cf0f-179a-4027-8ad1-8901dd82d2be" providerId="ADAL" clId="{AF11E9A0-694A-4D1F-A00E-F5BBBAF0823B}" dt="2023-05-03T02:31:59.108" v="304"/>
        <pc:sldMkLst>
          <pc:docMk/>
          <pc:sldMk cId="70135495" sldId="258"/>
        </pc:sldMkLst>
      </pc:sldChg>
      <pc:sldChg chg="modSp mod modTransition">
        <pc:chgData name="Ong, Jonathan L" userId="dee7cf0f-179a-4027-8ad1-8901dd82d2be" providerId="ADAL" clId="{AF11E9A0-694A-4D1F-A00E-F5BBBAF0823B}" dt="2023-05-03T02:31:59.108" v="304"/>
        <pc:sldMkLst>
          <pc:docMk/>
          <pc:sldMk cId="3493763410" sldId="259"/>
        </pc:sldMkLst>
        <pc:spChg chg="mod">
          <ac:chgData name="Ong, Jonathan L" userId="dee7cf0f-179a-4027-8ad1-8901dd82d2be" providerId="ADAL" clId="{AF11E9A0-694A-4D1F-A00E-F5BBBAF0823B}" dt="2023-05-03T02:04:44.833" v="53" actId="20577"/>
          <ac:spMkLst>
            <pc:docMk/>
            <pc:sldMk cId="3493763410" sldId="259"/>
            <ac:spMk id="3" creationId="{8737394D-BEB0-753F-2A0E-E7D1CF48B6DD}"/>
          </ac:spMkLst>
        </pc:spChg>
      </pc:sldChg>
      <pc:sldChg chg="addSp delSp modSp mod modTransition">
        <pc:chgData name="Ong, Jonathan L" userId="dee7cf0f-179a-4027-8ad1-8901dd82d2be" providerId="ADAL" clId="{AF11E9A0-694A-4D1F-A00E-F5BBBAF0823B}" dt="2023-05-03T02:31:59.108" v="304"/>
        <pc:sldMkLst>
          <pc:docMk/>
          <pc:sldMk cId="3533048033" sldId="260"/>
        </pc:sldMkLst>
        <pc:picChg chg="add del mod modCrop">
          <ac:chgData name="Ong, Jonathan L" userId="dee7cf0f-179a-4027-8ad1-8901dd82d2be" providerId="ADAL" clId="{AF11E9A0-694A-4D1F-A00E-F5BBBAF0823B}" dt="2023-05-03T02:29:40.395" v="259" actId="21"/>
          <ac:picMkLst>
            <pc:docMk/>
            <pc:sldMk cId="3533048033" sldId="260"/>
            <ac:picMk id="5" creationId="{58F969CB-3FD1-4C61-B410-BE10F3CCBBDC}"/>
          </ac:picMkLst>
        </pc:picChg>
      </pc:sldChg>
      <pc:sldChg chg="addSp delSp modSp mod modTransition modNotesTx">
        <pc:chgData name="Ong, Jonathan L" userId="dee7cf0f-179a-4027-8ad1-8901dd82d2be" providerId="ADAL" clId="{AF11E9A0-694A-4D1F-A00E-F5BBBAF0823B}" dt="2023-05-03T02:46:40.149" v="465" actId="20577"/>
        <pc:sldMkLst>
          <pc:docMk/>
          <pc:sldMk cId="851262958" sldId="261"/>
        </pc:sldMkLst>
        <pc:spChg chg="mod">
          <ac:chgData name="Ong, Jonathan L" userId="dee7cf0f-179a-4027-8ad1-8901dd82d2be" providerId="ADAL" clId="{AF11E9A0-694A-4D1F-A00E-F5BBBAF0823B}" dt="2023-05-03T02:36:59.295" v="331" actId="1076"/>
          <ac:spMkLst>
            <pc:docMk/>
            <pc:sldMk cId="851262958" sldId="261"/>
            <ac:spMk id="2" creationId="{C08265EE-4C14-4AFC-21B6-D09883B8644B}"/>
          </ac:spMkLst>
        </pc:spChg>
        <pc:spChg chg="mod">
          <ac:chgData name="Ong, Jonathan L" userId="dee7cf0f-179a-4027-8ad1-8901dd82d2be" providerId="ADAL" clId="{AF11E9A0-694A-4D1F-A00E-F5BBBAF0823B}" dt="2023-05-03T02:46:40.149" v="465" actId="20577"/>
          <ac:spMkLst>
            <pc:docMk/>
            <pc:sldMk cId="851262958" sldId="261"/>
            <ac:spMk id="3" creationId="{CD3111FE-CC77-2546-50D1-EE47479D595C}"/>
          </ac:spMkLst>
        </pc:spChg>
        <pc:picChg chg="add del mod modCrop">
          <ac:chgData name="Ong, Jonathan L" userId="dee7cf0f-179a-4027-8ad1-8901dd82d2be" providerId="ADAL" clId="{AF11E9A0-694A-4D1F-A00E-F5BBBAF0823B}" dt="2023-05-03T02:32:48.564" v="305" actId="478"/>
          <ac:picMkLst>
            <pc:docMk/>
            <pc:sldMk cId="851262958" sldId="261"/>
            <ac:picMk id="4" creationId="{9ACB3ED9-CB77-4258-9E31-D08A8883AFF4}"/>
          </ac:picMkLst>
        </pc:picChg>
        <pc:picChg chg="add del mod modCrop">
          <ac:chgData name="Ong, Jonathan L" userId="dee7cf0f-179a-4027-8ad1-8901dd82d2be" providerId="ADAL" clId="{AF11E9A0-694A-4D1F-A00E-F5BBBAF0823B}" dt="2023-05-03T02:33:59.600" v="315" actId="478"/>
          <ac:picMkLst>
            <pc:docMk/>
            <pc:sldMk cId="851262958" sldId="261"/>
            <ac:picMk id="6" creationId="{23EF8E4B-A388-4A98-AB3E-043AD711C81F}"/>
          </ac:picMkLst>
        </pc:picChg>
        <pc:picChg chg="add mod">
          <ac:chgData name="Ong, Jonathan L" userId="dee7cf0f-179a-4027-8ad1-8901dd82d2be" providerId="ADAL" clId="{AF11E9A0-694A-4D1F-A00E-F5BBBAF0823B}" dt="2023-05-03T02:36:56.983" v="329" actId="1076"/>
          <ac:picMkLst>
            <pc:docMk/>
            <pc:sldMk cId="851262958" sldId="261"/>
            <ac:picMk id="1026" creationId="{E947264F-E03B-4080-9D73-BF71644D5871}"/>
          </ac:picMkLst>
        </pc:picChg>
      </pc:sldChg>
      <pc:sldChg chg="modTransition">
        <pc:chgData name="Ong, Jonathan L" userId="dee7cf0f-179a-4027-8ad1-8901dd82d2be" providerId="ADAL" clId="{AF11E9A0-694A-4D1F-A00E-F5BBBAF0823B}" dt="2023-05-03T02:31:59.108" v="304"/>
        <pc:sldMkLst>
          <pc:docMk/>
          <pc:sldMk cId="305738116" sldId="262"/>
        </pc:sldMkLst>
      </pc:sldChg>
      <pc:sldChg chg="modSp mod modTransition">
        <pc:chgData name="Ong, Jonathan L" userId="dee7cf0f-179a-4027-8ad1-8901dd82d2be" providerId="ADAL" clId="{AF11E9A0-694A-4D1F-A00E-F5BBBAF0823B}" dt="2023-05-03T02:47:31.933" v="491" actId="20577"/>
        <pc:sldMkLst>
          <pc:docMk/>
          <pc:sldMk cId="702005065" sldId="266"/>
        </pc:sldMkLst>
        <pc:spChg chg="mod">
          <ac:chgData name="Ong, Jonathan L" userId="dee7cf0f-179a-4027-8ad1-8901dd82d2be" providerId="ADAL" clId="{AF11E9A0-694A-4D1F-A00E-F5BBBAF0823B}" dt="2023-05-03T02:47:31.933" v="491" actId="20577"/>
          <ac:spMkLst>
            <pc:docMk/>
            <pc:sldMk cId="702005065" sldId="266"/>
            <ac:spMk id="3" creationId="{A4271A38-8EC0-615A-4AD6-0E7957F60B1F}"/>
          </ac:spMkLst>
        </pc:spChg>
      </pc:sldChg>
      <pc:sldChg chg="modTransition">
        <pc:chgData name="Ong, Jonathan L" userId="dee7cf0f-179a-4027-8ad1-8901dd82d2be" providerId="ADAL" clId="{AF11E9A0-694A-4D1F-A00E-F5BBBAF0823B}" dt="2023-05-03T02:31:59.108" v="304"/>
        <pc:sldMkLst>
          <pc:docMk/>
          <pc:sldMk cId="1123368245" sldId="267"/>
        </pc:sldMkLst>
      </pc:sldChg>
      <pc:sldChg chg="modTransition">
        <pc:chgData name="Ong, Jonathan L" userId="dee7cf0f-179a-4027-8ad1-8901dd82d2be" providerId="ADAL" clId="{AF11E9A0-694A-4D1F-A00E-F5BBBAF0823B}" dt="2023-05-03T02:31:59.108" v="304"/>
        <pc:sldMkLst>
          <pc:docMk/>
          <pc:sldMk cId="1501485724" sldId="268"/>
        </pc:sldMkLst>
      </pc:sldChg>
      <pc:sldChg chg="addSp delSp modSp mod modTransition">
        <pc:chgData name="Ong, Jonathan L" userId="dee7cf0f-179a-4027-8ad1-8901dd82d2be" providerId="ADAL" clId="{AF11E9A0-694A-4D1F-A00E-F5BBBAF0823B}" dt="2023-05-03T02:31:59.108" v="304"/>
        <pc:sldMkLst>
          <pc:docMk/>
          <pc:sldMk cId="3536042316" sldId="270"/>
        </pc:sldMkLst>
        <pc:spChg chg="mod">
          <ac:chgData name="Ong, Jonathan L" userId="dee7cf0f-179a-4027-8ad1-8901dd82d2be" providerId="ADAL" clId="{AF11E9A0-694A-4D1F-A00E-F5BBBAF0823B}" dt="2023-05-03T02:08:49.172" v="94"/>
          <ac:spMkLst>
            <pc:docMk/>
            <pc:sldMk cId="3536042316" sldId="270"/>
            <ac:spMk id="2" creationId="{29CB59B5-E850-801F-7FB9-F5DBAEE237F1}"/>
          </ac:spMkLst>
        </pc:spChg>
        <pc:spChg chg="mod">
          <ac:chgData name="Ong, Jonathan L" userId="dee7cf0f-179a-4027-8ad1-8901dd82d2be" providerId="ADAL" clId="{AF11E9A0-694A-4D1F-A00E-F5BBBAF0823B}" dt="2023-05-03T02:08:52.224" v="97" actId="27636"/>
          <ac:spMkLst>
            <pc:docMk/>
            <pc:sldMk cId="3536042316" sldId="270"/>
            <ac:spMk id="3" creationId="{56127226-D3CC-FA8F-2881-70515CEAFB47}"/>
          </ac:spMkLst>
        </pc:spChg>
        <pc:spChg chg="add del mod">
          <ac:chgData name="Ong, Jonathan L" userId="dee7cf0f-179a-4027-8ad1-8901dd82d2be" providerId="ADAL" clId="{AF11E9A0-694A-4D1F-A00E-F5BBBAF0823B}" dt="2023-05-03T02:08:49.172" v="94"/>
          <ac:spMkLst>
            <pc:docMk/>
            <pc:sldMk cId="3536042316" sldId="270"/>
            <ac:spMk id="4" creationId="{59C3DBC4-B06A-4C04-B87E-97FC1EA44E2E}"/>
          </ac:spMkLst>
        </pc:spChg>
        <pc:spChg chg="add del mod">
          <ac:chgData name="Ong, Jonathan L" userId="dee7cf0f-179a-4027-8ad1-8901dd82d2be" providerId="ADAL" clId="{AF11E9A0-694A-4D1F-A00E-F5BBBAF0823B}" dt="2023-05-03T02:08:49.172" v="94"/>
          <ac:spMkLst>
            <pc:docMk/>
            <pc:sldMk cId="3536042316" sldId="270"/>
            <ac:spMk id="5" creationId="{683D32CC-0E36-4801-8E18-1100D75BB624}"/>
          </ac:spMkLst>
        </pc:spChg>
      </pc:sldChg>
      <pc:sldChg chg="modTransition">
        <pc:chgData name="Ong, Jonathan L" userId="dee7cf0f-179a-4027-8ad1-8901dd82d2be" providerId="ADAL" clId="{AF11E9A0-694A-4D1F-A00E-F5BBBAF0823B}" dt="2023-05-03T02:31:59.108" v="304"/>
        <pc:sldMkLst>
          <pc:docMk/>
          <pc:sldMk cId="2031047445" sldId="271"/>
        </pc:sldMkLst>
      </pc:sldChg>
      <pc:sldChg chg="addSp delSp modSp mod modTransition">
        <pc:chgData name="Ong, Jonathan L" userId="dee7cf0f-179a-4027-8ad1-8901dd82d2be" providerId="ADAL" clId="{AF11E9A0-694A-4D1F-A00E-F5BBBAF0823B}" dt="2023-05-03T20:33:14.146" v="631" actId="20577"/>
        <pc:sldMkLst>
          <pc:docMk/>
          <pc:sldMk cId="4090044416" sldId="272"/>
        </pc:sldMkLst>
        <pc:spChg chg="mod">
          <ac:chgData name="Ong, Jonathan L" userId="dee7cf0f-179a-4027-8ad1-8901dd82d2be" providerId="ADAL" clId="{AF11E9A0-694A-4D1F-A00E-F5BBBAF0823B}" dt="2023-05-03T20:33:14.146" v="631" actId="20577"/>
          <ac:spMkLst>
            <pc:docMk/>
            <pc:sldMk cId="4090044416" sldId="272"/>
            <ac:spMk id="2" creationId="{05C0DC4B-D11F-4976-A50E-E5BDD7180CEB}"/>
          </ac:spMkLst>
        </pc:spChg>
        <pc:spChg chg="add del mod">
          <ac:chgData name="Ong, Jonathan L" userId="dee7cf0f-179a-4027-8ad1-8901dd82d2be" providerId="ADAL" clId="{AF11E9A0-694A-4D1F-A00E-F5BBBAF0823B}" dt="2023-05-03T03:02:52.005" v="603" actId="21"/>
          <ac:spMkLst>
            <pc:docMk/>
            <pc:sldMk cId="4090044416" sldId="272"/>
            <ac:spMk id="6" creationId="{59B10803-465D-4B22-93F7-05F51B84DA90}"/>
          </ac:spMkLst>
        </pc:spChg>
        <pc:spChg chg="add del mod">
          <ac:chgData name="Ong, Jonathan L" userId="dee7cf0f-179a-4027-8ad1-8901dd82d2be" providerId="ADAL" clId="{AF11E9A0-694A-4D1F-A00E-F5BBBAF0823B}" dt="2023-05-03T03:02:52.005" v="603" actId="21"/>
          <ac:spMkLst>
            <pc:docMk/>
            <pc:sldMk cId="4090044416" sldId="272"/>
            <ac:spMk id="8" creationId="{2B31E381-8073-446D-B084-3A445931FEFC}"/>
          </ac:spMkLst>
        </pc:spChg>
        <pc:picChg chg="add del mod">
          <ac:chgData name="Ong, Jonathan L" userId="dee7cf0f-179a-4027-8ad1-8901dd82d2be" providerId="ADAL" clId="{AF11E9A0-694A-4D1F-A00E-F5BBBAF0823B}" dt="2023-05-03T03:02:52.005" v="603" actId="21"/>
          <ac:picMkLst>
            <pc:docMk/>
            <pc:sldMk cId="4090044416" sldId="272"/>
            <ac:picMk id="4" creationId="{BFD7F242-76D1-46EA-867B-2E1A93BB478F}"/>
          </ac:picMkLst>
        </pc:picChg>
      </pc:sldChg>
      <pc:sldChg chg="addSp delSp modSp mod modTransition">
        <pc:chgData name="Ong, Jonathan L" userId="dee7cf0f-179a-4027-8ad1-8901dd82d2be" providerId="ADAL" clId="{AF11E9A0-694A-4D1F-A00E-F5BBBAF0823B}" dt="2023-05-03T02:31:59.108" v="304"/>
        <pc:sldMkLst>
          <pc:docMk/>
          <pc:sldMk cId="3529919843" sldId="273"/>
        </pc:sldMkLst>
        <pc:spChg chg="mod">
          <ac:chgData name="Ong, Jonathan L" userId="dee7cf0f-179a-4027-8ad1-8901dd82d2be" providerId="ADAL" clId="{AF11E9A0-694A-4D1F-A00E-F5BBBAF0823B}" dt="2023-05-03T02:27:30.408" v="230" actId="20577"/>
          <ac:spMkLst>
            <pc:docMk/>
            <pc:sldMk cId="3529919843" sldId="273"/>
            <ac:spMk id="2" creationId="{BCE60595-AAC2-4E6F-68A6-093FECAED56B}"/>
          </ac:spMkLst>
        </pc:spChg>
        <pc:spChg chg="mod">
          <ac:chgData name="Ong, Jonathan L" userId="dee7cf0f-179a-4027-8ad1-8901dd82d2be" providerId="ADAL" clId="{AF11E9A0-694A-4D1F-A00E-F5BBBAF0823B}" dt="2023-05-03T02:21:03.967" v="162" actId="20577"/>
          <ac:spMkLst>
            <pc:docMk/>
            <pc:sldMk cId="3529919843" sldId="273"/>
            <ac:spMk id="3" creationId="{21AA758C-7D5D-04FA-8EAC-B4F68CF468B3}"/>
          </ac:spMkLst>
        </pc:spChg>
        <pc:spChg chg="add del mod">
          <ac:chgData name="Ong, Jonathan L" userId="dee7cf0f-179a-4027-8ad1-8901dd82d2be" providerId="ADAL" clId="{AF11E9A0-694A-4D1F-A00E-F5BBBAF0823B}" dt="2023-05-03T02:08:58.363" v="98"/>
          <ac:spMkLst>
            <pc:docMk/>
            <pc:sldMk cId="3529919843" sldId="273"/>
            <ac:spMk id="4" creationId="{2C8E890A-0666-42AE-9FA4-20235FB6CDAF}"/>
          </ac:spMkLst>
        </pc:spChg>
        <pc:spChg chg="add del mod">
          <ac:chgData name="Ong, Jonathan L" userId="dee7cf0f-179a-4027-8ad1-8901dd82d2be" providerId="ADAL" clId="{AF11E9A0-694A-4D1F-A00E-F5BBBAF0823B}" dt="2023-05-03T02:08:58.363" v="98"/>
          <ac:spMkLst>
            <pc:docMk/>
            <pc:sldMk cId="3529919843" sldId="273"/>
            <ac:spMk id="5" creationId="{768F3AC3-A580-4F12-8225-25FD652BC86E}"/>
          </ac:spMkLst>
        </pc:spChg>
      </pc:sldChg>
      <pc:sldChg chg="modTransition">
        <pc:chgData name="Ong, Jonathan L" userId="dee7cf0f-179a-4027-8ad1-8901dd82d2be" providerId="ADAL" clId="{AF11E9A0-694A-4D1F-A00E-F5BBBAF0823B}" dt="2023-05-03T02:31:59.108" v="304"/>
        <pc:sldMkLst>
          <pc:docMk/>
          <pc:sldMk cId="1291421162" sldId="275"/>
        </pc:sldMkLst>
      </pc:sldChg>
      <pc:sldChg chg="modTransition">
        <pc:chgData name="Ong, Jonathan L" userId="dee7cf0f-179a-4027-8ad1-8901dd82d2be" providerId="ADAL" clId="{AF11E9A0-694A-4D1F-A00E-F5BBBAF0823B}" dt="2023-05-03T02:31:59.108" v="304"/>
        <pc:sldMkLst>
          <pc:docMk/>
          <pc:sldMk cId="1215355824" sldId="276"/>
        </pc:sldMkLst>
      </pc:sldChg>
      <pc:sldChg chg="modTransition">
        <pc:chgData name="Ong, Jonathan L" userId="dee7cf0f-179a-4027-8ad1-8901dd82d2be" providerId="ADAL" clId="{AF11E9A0-694A-4D1F-A00E-F5BBBAF0823B}" dt="2023-05-03T02:31:59.108" v="304"/>
        <pc:sldMkLst>
          <pc:docMk/>
          <pc:sldMk cId="952227093" sldId="277"/>
        </pc:sldMkLst>
      </pc:sldChg>
      <pc:sldChg chg="modTransition">
        <pc:chgData name="Ong, Jonathan L" userId="dee7cf0f-179a-4027-8ad1-8901dd82d2be" providerId="ADAL" clId="{AF11E9A0-694A-4D1F-A00E-F5BBBAF0823B}" dt="2023-05-03T02:31:59.108" v="304"/>
        <pc:sldMkLst>
          <pc:docMk/>
          <pc:sldMk cId="3028719048" sldId="278"/>
        </pc:sldMkLst>
      </pc:sldChg>
      <pc:sldChg chg="modTransition">
        <pc:chgData name="Ong, Jonathan L" userId="dee7cf0f-179a-4027-8ad1-8901dd82d2be" providerId="ADAL" clId="{AF11E9A0-694A-4D1F-A00E-F5BBBAF0823B}" dt="2023-05-03T02:31:59.108" v="304"/>
        <pc:sldMkLst>
          <pc:docMk/>
          <pc:sldMk cId="448155570" sldId="279"/>
        </pc:sldMkLst>
      </pc:sldChg>
      <pc:sldChg chg="mod modTransition modShow">
        <pc:chgData name="Ong, Jonathan L" userId="dee7cf0f-179a-4027-8ad1-8901dd82d2be" providerId="ADAL" clId="{AF11E9A0-694A-4D1F-A00E-F5BBBAF0823B}" dt="2023-05-03T02:31:59.108" v="304"/>
        <pc:sldMkLst>
          <pc:docMk/>
          <pc:sldMk cId="3148508314" sldId="280"/>
        </pc:sldMkLst>
      </pc:sldChg>
      <pc:sldChg chg="addSp delSp modSp new mod modTransition modClrScheme chgLayout">
        <pc:chgData name="Ong, Jonathan L" userId="dee7cf0f-179a-4027-8ad1-8901dd82d2be" providerId="ADAL" clId="{AF11E9A0-694A-4D1F-A00E-F5BBBAF0823B}" dt="2023-05-03T02:31:59.108" v="304"/>
        <pc:sldMkLst>
          <pc:docMk/>
          <pc:sldMk cId="3523331336" sldId="281"/>
        </pc:sldMkLst>
        <pc:spChg chg="del mod ord">
          <ac:chgData name="Ong, Jonathan L" userId="dee7cf0f-179a-4027-8ad1-8901dd82d2be" providerId="ADAL" clId="{AF11E9A0-694A-4D1F-A00E-F5BBBAF0823B}" dt="2023-05-03T02:12:18.123" v="105" actId="700"/>
          <ac:spMkLst>
            <pc:docMk/>
            <pc:sldMk cId="3523331336" sldId="281"/>
            <ac:spMk id="2" creationId="{194952C3-853B-493F-BD8A-A9C72D8DFD98}"/>
          </ac:spMkLst>
        </pc:spChg>
        <pc:spChg chg="del mod ord">
          <ac:chgData name="Ong, Jonathan L" userId="dee7cf0f-179a-4027-8ad1-8901dd82d2be" providerId="ADAL" clId="{AF11E9A0-694A-4D1F-A00E-F5BBBAF0823B}" dt="2023-05-03T02:12:18.123" v="105" actId="700"/>
          <ac:spMkLst>
            <pc:docMk/>
            <pc:sldMk cId="3523331336" sldId="281"/>
            <ac:spMk id="3" creationId="{021F7F34-8E5D-48A5-9DE7-89CB92FA6618}"/>
          </ac:spMkLst>
        </pc:spChg>
        <pc:spChg chg="add mod ord">
          <ac:chgData name="Ong, Jonathan L" userId="dee7cf0f-179a-4027-8ad1-8901dd82d2be" providerId="ADAL" clId="{AF11E9A0-694A-4D1F-A00E-F5BBBAF0823B}" dt="2023-05-03T02:16:33.571" v="133" actId="20577"/>
          <ac:spMkLst>
            <pc:docMk/>
            <pc:sldMk cId="3523331336" sldId="281"/>
            <ac:spMk id="4" creationId="{D9DB7B0A-C9CF-49A1-A2D1-2B467684AD0D}"/>
          </ac:spMkLst>
        </pc:spChg>
        <pc:spChg chg="add mod ord">
          <ac:chgData name="Ong, Jonathan L" userId="dee7cf0f-179a-4027-8ad1-8901dd82d2be" providerId="ADAL" clId="{AF11E9A0-694A-4D1F-A00E-F5BBBAF0823B}" dt="2023-05-03T02:12:18.123" v="105" actId="700"/>
          <ac:spMkLst>
            <pc:docMk/>
            <pc:sldMk cId="3523331336" sldId="281"/>
            <ac:spMk id="5" creationId="{56103E6D-B6A7-40AE-909A-D9BD68769699}"/>
          </ac:spMkLst>
        </pc:spChg>
      </pc:sldChg>
      <pc:sldChg chg="addSp delSp modSp new mod modTransition modClrScheme chgLayout">
        <pc:chgData name="Ong, Jonathan L" userId="dee7cf0f-179a-4027-8ad1-8901dd82d2be" providerId="ADAL" clId="{AF11E9A0-694A-4D1F-A00E-F5BBBAF0823B}" dt="2023-05-03T02:31:59.108" v="304"/>
        <pc:sldMkLst>
          <pc:docMk/>
          <pc:sldMk cId="1534311213" sldId="282"/>
        </pc:sldMkLst>
        <pc:spChg chg="del mod ord">
          <ac:chgData name="Ong, Jonathan L" userId="dee7cf0f-179a-4027-8ad1-8901dd82d2be" providerId="ADAL" clId="{AF11E9A0-694A-4D1F-A00E-F5BBBAF0823B}" dt="2023-05-03T02:27:48.020" v="232" actId="700"/>
          <ac:spMkLst>
            <pc:docMk/>
            <pc:sldMk cId="1534311213" sldId="282"/>
            <ac:spMk id="2" creationId="{458C8D17-A9FF-4022-8956-DD4EBFAF428D}"/>
          </ac:spMkLst>
        </pc:spChg>
        <pc:spChg chg="del mod ord">
          <ac:chgData name="Ong, Jonathan L" userId="dee7cf0f-179a-4027-8ad1-8901dd82d2be" providerId="ADAL" clId="{AF11E9A0-694A-4D1F-A00E-F5BBBAF0823B}" dt="2023-05-03T02:27:48.020" v="232" actId="700"/>
          <ac:spMkLst>
            <pc:docMk/>
            <pc:sldMk cId="1534311213" sldId="282"/>
            <ac:spMk id="3" creationId="{EEE5802C-8A99-4EFC-8566-BCA413C789AA}"/>
          </ac:spMkLst>
        </pc:spChg>
        <pc:spChg chg="add mod ord">
          <ac:chgData name="Ong, Jonathan L" userId="dee7cf0f-179a-4027-8ad1-8901dd82d2be" providerId="ADAL" clId="{AF11E9A0-694A-4D1F-A00E-F5BBBAF0823B}" dt="2023-05-03T02:27:59.160" v="234" actId="20577"/>
          <ac:spMkLst>
            <pc:docMk/>
            <pc:sldMk cId="1534311213" sldId="282"/>
            <ac:spMk id="4" creationId="{03976C74-AF82-4ED3-B971-7071F1970DFE}"/>
          </ac:spMkLst>
        </pc:spChg>
        <pc:spChg chg="add mod ord">
          <ac:chgData name="Ong, Jonathan L" userId="dee7cf0f-179a-4027-8ad1-8901dd82d2be" providerId="ADAL" clId="{AF11E9A0-694A-4D1F-A00E-F5BBBAF0823B}" dt="2023-05-03T02:27:48.020" v="232" actId="700"/>
          <ac:spMkLst>
            <pc:docMk/>
            <pc:sldMk cId="1534311213" sldId="282"/>
            <ac:spMk id="5" creationId="{1F90CF35-51C8-4FC6-9F1A-9DC3D4045C33}"/>
          </ac:spMkLst>
        </pc:spChg>
      </pc:sldChg>
      <pc:sldChg chg="addSp delSp modSp new mod">
        <pc:chgData name="Ong, Jonathan L" userId="dee7cf0f-179a-4027-8ad1-8901dd82d2be" providerId="ADAL" clId="{AF11E9A0-694A-4D1F-A00E-F5BBBAF0823B}" dt="2023-05-03T03:03:21.668" v="628" actId="1076"/>
        <pc:sldMkLst>
          <pc:docMk/>
          <pc:sldMk cId="1483195967" sldId="283"/>
        </pc:sldMkLst>
        <pc:spChg chg="del">
          <ac:chgData name="Ong, Jonathan L" userId="dee7cf0f-179a-4027-8ad1-8901dd82d2be" providerId="ADAL" clId="{AF11E9A0-694A-4D1F-A00E-F5BBBAF0823B}" dt="2023-05-03T03:02:45.784" v="602" actId="478"/>
          <ac:spMkLst>
            <pc:docMk/>
            <pc:sldMk cId="1483195967" sldId="283"/>
            <ac:spMk id="2" creationId="{4988C897-2C53-4FDE-B2CD-6DB1537B65EE}"/>
          </ac:spMkLst>
        </pc:spChg>
        <pc:spChg chg="del">
          <ac:chgData name="Ong, Jonathan L" userId="dee7cf0f-179a-4027-8ad1-8901dd82d2be" providerId="ADAL" clId="{AF11E9A0-694A-4D1F-A00E-F5BBBAF0823B}" dt="2023-05-03T03:02:45.784" v="602" actId="478"/>
          <ac:spMkLst>
            <pc:docMk/>
            <pc:sldMk cId="1483195967" sldId="283"/>
            <ac:spMk id="3" creationId="{B9CEE213-D540-4C49-B2C2-D6E38B70F932}"/>
          </ac:spMkLst>
        </pc:spChg>
        <pc:spChg chg="add mod">
          <ac:chgData name="Ong, Jonathan L" userId="dee7cf0f-179a-4027-8ad1-8901dd82d2be" providerId="ADAL" clId="{AF11E9A0-694A-4D1F-A00E-F5BBBAF0823B}" dt="2023-05-03T03:02:54.929" v="604"/>
          <ac:spMkLst>
            <pc:docMk/>
            <pc:sldMk cId="1483195967" sldId="283"/>
            <ac:spMk id="5" creationId="{2EEA37E9-C4A6-4632-84F2-13D327601A85}"/>
          </ac:spMkLst>
        </pc:spChg>
        <pc:spChg chg="add mod ord">
          <ac:chgData name="Ong, Jonathan L" userId="dee7cf0f-179a-4027-8ad1-8901dd82d2be" providerId="ADAL" clId="{AF11E9A0-694A-4D1F-A00E-F5BBBAF0823B}" dt="2023-05-03T03:03:15.875" v="626" actId="167"/>
          <ac:spMkLst>
            <pc:docMk/>
            <pc:sldMk cId="1483195967" sldId="283"/>
            <ac:spMk id="6" creationId="{AE477BF7-FC40-4298-8671-1900EA5BEEAD}"/>
          </ac:spMkLst>
        </pc:spChg>
        <pc:picChg chg="add mod">
          <ac:chgData name="Ong, Jonathan L" userId="dee7cf0f-179a-4027-8ad1-8901dd82d2be" providerId="ADAL" clId="{AF11E9A0-694A-4D1F-A00E-F5BBBAF0823B}" dt="2023-05-03T03:03:21.668" v="628" actId="1076"/>
          <ac:picMkLst>
            <pc:docMk/>
            <pc:sldMk cId="1483195967" sldId="283"/>
            <ac:picMk id="4" creationId="{69A9C71B-87F8-4F44-A393-37397E1B30E3}"/>
          </ac:picMkLst>
        </pc:picChg>
      </pc:sldChg>
      <pc:sldMasterChg chg="modSp modSldLayout">
        <pc:chgData name="Ong, Jonathan L" userId="dee7cf0f-179a-4027-8ad1-8901dd82d2be" providerId="ADAL" clId="{AF11E9A0-694A-4D1F-A00E-F5BBBAF0823B}" dt="2023-05-03T02:15:42.495" v="124" actId="732"/>
        <pc:sldMasterMkLst>
          <pc:docMk/>
          <pc:sldMasterMk cId="2460954070" sldId="2147483660"/>
        </pc:sldMasterMkLst>
        <pc:spChg chg="mod">
          <ac:chgData name="Ong, Jonathan L" userId="dee7cf0f-179a-4027-8ad1-8901dd82d2be" providerId="ADAL" clId="{AF11E9A0-694A-4D1F-A00E-F5BBBAF0823B}" dt="2023-05-03T02:06:31.317" v="55" actId="108"/>
          <ac:spMkLst>
            <pc:docMk/>
            <pc:sldMasterMk cId="2460954070" sldId="2147483660"/>
            <ac:spMk id="2" creationId="{00000000-0000-0000-0000-000000000000}"/>
          </ac:spMkLst>
        </pc:spChg>
        <pc:sldLayoutChg chg="addSp delSp modSp mod">
          <pc:chgData name="Ong, Jonathan L" userId="dee7cf0f-179a-4027-8ad1-8901dd82d2be" providerId="ADAL" clId="{AF11E9A0-694A-4D1F-A00E-F5BBBAF0823B}" dt="2023-05-03T02:15:42.495" v="124" actId="732"/>
          <pc:sldLayoutMkLst>
            <pc:docMk/>
            <pc:sldMasterMk cId="2460954070" sldId="2147483660"/>
            <pc:sldLayoutMk cId="2591524520" sldId="2147483663"/>
          </pc:sldLayoutMkLst>
          <pc:spChg chg="del">
            <ac:chgData name="Ong, Jonathan L" userId="dee7cf0f-179a-4027-8ad1-8901dd82d2be" providerId="ADAL" clId="{AF11E9A0-694A-4D1F-A00E-F5BBBAF0823B}" dt="2023-05-03T02:12:45.629" v="106" actId="478"/>
            <ac:spMkLst>
              <pc:docMk/>
              <pc:sldMasterMk cId="2460954070" sldId="2147483660"/>
              <pc:sldLayoutMk cId="2591524520" sldId="2147483663"/>
              <ac:spMk id="4" creationId="{00000000-0000-0000-0000-000000000000}"/>
            </ac:spMkLst>
          </pc:spChg>
          <pc:spChg chg="del">
            <ac:chgData name="Ong, Jonathan L" userId="dee7cf0f-179a-4027-8ad1-8901dd82d2be" providerId="ADAL" clId="{AF11E9A0-694A-4D1F-A00E-F5BBBAF0823B}" dt="2023-05-03T02:12:45.629" v="106" actId="478"/>
            <ac:spMkLst>
              <pc:docMk/>
              <pc:sldMasterMk cId="2460954070" sldId="2147483660"/>
              <pc:sldLayoutMk cId="2591524520" sldId="2147483663"/>
              <ac:spMk id="5" creationId="{00000000-0000-0000-0000-000000000000}"/>
            </ac:spMkLst>
          </pc:spChg>
          <pc:spChg chg="del">
            <ac:chgData name="Ong, Jonathan L" userId="dee7cf0f-179a-4027-8ad1-8901dd82d2be" providerId="ADAL" clId="{AF11E9A0-694A-4D1F-A00E-F5BBBAF0823B}" dt="2023-05-03T02:12:45.629" v="106" actId="478"/>
            <ac:spMkLst>
              <pc:docMk/>
              <pc:sldMasterMk cId="2460954070" sldId="2147483660"/>
              <pc:sldLayoutMk cId="2591524520" sldId="2147483663"/>
              <ac:spMk id="6" creationId="{00000000-0000-0000-0000-000000000000}"/>
            </ac:spMkLst>
          </pc:spChg>
          <pc:grpChg chg="add mod">
            <ac:chgData name="Ong, Jonathan L" userId="dee7cf0f-179a-4027-8ad1-8901dd82d2be" providerId="ADAL" clId="{AF11E9A0-694A-4D1F-A00E-F5BBBAF0823B}" dt="2023-05-03T02:13:21.651" v="112" actId="164"/>
            <ac:grpSpMkLst>
              <pc:docMk/>
              <pc:sldMasterMk cId="2460954070" sldId="2147483660"/>
              <pc:sldLayoutMk cId="2591524520" sldId="2147483663"/>
              <ac:grpSpMk id="7" creationId="{018568FA-850B-4E76-A3CB-93C109219B7E}"/>
            </ac:grpSpMkLst>
          </pc:grpChg>
          <pc:grpChg chg="add mod">
            <ac:chgData name="Ong, Jonathan L" userId="dee7cf0f-179a-4027-8ad1-8901dd82d2be" providerId="ADAL" clId="{AF11E9A0-694A-4D1F-A00E-F5BBBAF0823B}" dt="2023-05-03T02:13:21.651" v="112" actId="164"/>
            <ac:grpSpMkLst>
              <pc:docMk/>
              <pc:sldMasterMk cId="2460954070" sldId="2147483660"/>
              <pc:sldLayoutMk cId="2591524520" sldId="2147483663"/>
              <ac:grpSpMk id="11" creationId="{4D347461-6A68-4AA7-ACD5-CC07BA7D304F}"/>
            </ac:grpSpMkLst>
          </pc:grpChg>
          <pc:grpChg chg="add del mod">
            <ac:chgData name="Ong, Jonathan L" userId="dee7cf0f-179a-4027-8ad1-8901dd82d2be" providerId="ADAL" clId="{AF11E9A0-694A-4D1F-A00E-F5BBBAF0823B}" dt="2023-05-03T02:14:27.413" v="115" actId="478"/>
            <ac:grpSpMkLst>
              <pc:docMk/>
              <pc:sldMasterMk cId="2460954070" sldId="2147483660"/>
              <pc:sldLayoutMk cId="2591524520" sldId="2147483663"/>
              <ac:grpSpMk id="15" creationId="{40FA23ED-D1FB-4658-9371-CCAFE4D5436D}"/>
            </ac:grpSpMkLst>
          </pc:grpChg>
          <pc:picChg chg="mod">
            <ac:chgData name="Ong, Jonathan L" userId="dee7cf0f-179a-4027-8ad1-8901dd82d2be" providerId="ADAL" clId="{AF11E9A0-694A-4D1F-A00E-F5BBBAF0823B}" dt="2023-05-03T02:12:46.953" v="107"/>
            <ac:picMkLst>
              <pc:docMk/>
              <pc:sldMasterMk cId="2460954070" sldId="2147483660"/>
              <pc:sldLayoutMk cId="2591524520" sldId="2147483663"/>
              <ac:picMk id="8" creationId="{095C580B-BD8D-4C06-8732-5778CB95E158}"/>
            </ac:picMkLst>
          </pc:picChg>
          <pc:picChg chg="mod">
            <ac:chgData name="Ong, Jonathan L" userId="dee7cf0f-179a-4027-8ad1-8901dd82d2be" providerId="ADAL" clId="{AF11E9A0-694A-4D1F-A00E-F5BBBAF0823B}" dt="2023-05-03T02:12:46.953" v="107"/>
            <ac:picMkLst>
              <pc:docMk/>
              <pc:sldMasterMk cId="2460954070" sldId="2147483660"/>
              <pc:sldLayoutMk cId="2591524520" sldId="2147483663"/>
              <ac:picMk id="9" creationId="{808FE15F-D2F8-4CAC-A1FD-9B9EE0E8CC0F}"/>
            </ac:picMkLst>
          </pc:picChg>
          <pc:picChg chg="mod">
            <ac:chgData name="Ong, Jonathan L" userId="dee7cf0f-179a-4027-8ad1-8901dd82d2be" providerId="ADAL" clId="{AF11E9A0-694A-4D1F-A00E-F5BBBAF0823B}" dt="2023-05-03T02:12:46.953" v="107"/>
            <ac:picMkLst>
              <pc:docMk/>
              <pc:sldMasterMk cId="2460954070" sldId="2147483660"/>
              <pc:sldLayoutMk cId="2591524520" sldId="2147483663"/>
              <ac:picMk id="10" creationId="{F713A328-706A-4940-9CEC-E9CE08A847C4}"/>
            </ac:picMkLst>
          </pc:picChg>
          <pc:picChg chg="mod">
            <ac:chgData name="Ong, Jonathan L" userId="dee7cf0f-179a-4027-8ad1-8901dd82d2be" providerId="ADAL" clId="{AF11E9A0-694A-4D1F-A00E-F5BBBAF0823B}" dt="2023-05-03T02:13:05.699" v="109"/>
            <ac:picMkLst>
              <pc:docMk/>
              <pc:sldMasterMk cId="2460954070" sldId="2147483660"/>
              <pc:sldLayoutMk cId="2591524520" sldId="2147483663"/>
              <ac:picMk id="12" creationId="{3B0B5FAA-C89D-4483-9EFE-DE4D39AAA2B4}"/>
            </ac:picMkLst>
          </pc:picChg>
          <pc:picChg chg="mod">
            <ac:chgData name="Ong, Jonathan L" userId="dee7cf0f-179a-4027-8ad1-8901dd82d2be" providerId="ADAL" clId="{AF11E9A0-694A-4D1F-A00E-F5BBBAF0823B}" dt="2023-05-03T02:13:05.699" v="109"/>
            <ac:picMkLst>
              <pc:docMk/>
              <pc:sldMasterMk cId="2460954070" sldId="2147483660"/>
              <pc:sldLayoutMk cId="2591524520" sldId="2147483663"/>
              <ac:picMk id="13" creationId="{E9C483C2-31C9-4054-8314-305E189F40FB}"/>
            </ac:picMkLst>
          </pc:picChg>
          <pc:picChg chg="mod">
            <ac:chgData name="Ong, Jonathan L" userId="dee7cf0f-179a-4027-8ad1-8901dd82d2be" providerId="ADAL" clId="{AF11E9A0-694A-4D1F-A00E-F5BBBAF0823B}" dt="2023-05-03T02:13:05.699" v="109"/>
            <ac:picMkLst>
              <pc:docMk/>
              <pc:sldMasterMk cId="2460954070" sldId="2147483660"/>
              <pc:sldLayoutMk cId="2591524520" sldId="2147483663"/>
              <ac:picMk id="14" creationId="{33039BC8-3E94-46E3-AF54-E6F8470A79BC}"/>
            </ac:picMkLst>
          </pc:picChg>
          <pc:picChg chg="add mod modCrop">
            <ac:chgData name="Ong, Jonathan L" userId="dee7cf0f-179a-4027-8ad1-8901dd82d2be" providerId="ADAL" clId="{AF11E9A0-694A-4D1F-A00E-F5BBBAF0823B}" dt="2023-05-03T02:15:42.495" v="124" actId="732"/>
            <ac:picMkLst>
              <pc:docMk/>
              <pc:sldMasterMk cId="2460954070" sldId="2147483660"/>
              <pc:sldLayoutMk cId="2591524520" sldId="2147483663"/>
              <ac:picMk id="17" creationId="{4EA182DD-8A41-443C-9E8A-54F9160A9FF4}"/>
            </ac:picMkLst>
          </pc:picChg>
        </pc:sldLayoutChg>
      </pc:sldMasterChg>
    </pc:docChg>
  </pc:docChgLst>
  <pc:docChgLst>
    <pc:chgData name="Cook, Lauren" userId="S::lauren.cook@mecklenburgcountync.gov::614a333f-5028-4a40-8ddd-cb5a95faf155" providerId="AD" clId="Web-{DB3E1034-B382-5A1A-7C6A-F782F5936F6C}"/>
    <pc:docChg chg="modSld">
      <pc:chgData name="Cook, Lauren" userId="S::lauren.cook@mecklenburgcountync.gov::614a333f-5028-4a40-8ddd-cb5a95faf155" providerId="AD" clId="Web-{DB3E1034-B382-5A1A-7C6A-F782F5936F6C}" dt="2023-06-06T04:02:08.415" v="3816"/>
      <pc:docMkLst>
        <pc:docMk/>
      </pc:docMkLst>
      <pc:sldChg chg="modNotes">
        <pc:chgData name="Cook, Lauren" userId="S::lauren.cook@mecklenburgcountync.gov::614a333f-5028-4a40-8ddd-cb5a95faf155" providerId="AD" clId="Web-{DB3E1034-B382-5A1A-7C6A-F782F5936F6C}" dt="2023-06-06T02:53:38.345" v="78"/>
        <pc:sldMkLst>
          <pc:docMk/>
          <pc:sldMk cId="3493763410" sldId="259"/>
        </pc:sldMkLst>
      </pc:sldChg>
      <pc:sldChg chg="modNotes">
        <pc:chgData name="Cook, Lauren" userId="S::lauren.cook@mecklenburgcountync.gov::614a333f-5028-4a40-8ddd-cb5a95faf155" providerId="AD" clId="Web-{DB3E1034-B382-5A1A-7C6A-F782F5936F6C}" dt="2023-06-06T03:33:26.263" v="1128"/>
        <pc:sldMkLst>
          <pc:docMk/>
          <pc:sldMk cId="3533048033" sldId="260"/>
        </pc:sldMkLst>
      </pc:sldChg>
      <pc:sldChg chg="modNotes">
        <pc:chgData name="Cook, Lauren" userId="S::lauren.cook@mecklenburgcountync.gov::614a333f-5028-4a40-8ddd-cb5a95faf155" providerId="AD" clId="Web-{DB3E1034-B382-5A1A-7C6A-F782F5936F6C}" dt="2023-06-06T02:43:38.518" v="77"/>
        <pc:sldMkLst>
          <pc:docMk/>
          <pc:sldMk cId="1632063534" sldId="285"/>
        </pc:sldMkLst>
      </pc:sldChg>
      <pc:sldChg chg="modNotes">
        <pc:chgData name="Cook, Lauren" userId="S::lauren.cook@mecklenburgcountync.gov::614a333f-5028-4a40-8ddd-cb5a95faf155" providerId="AD" clId="Web-{DB3E1034-B382-5A1A-7C6A-F782F5936F6C}" dt="2023-06-06T03:47:32.784" v="2323"/>
        <pc:sldMkLst>
          <pc:docMk/>
          <pc:sldMk cId="1015601750" sldId="286"/>
        </pc:sldMkLst>
      </pc:sldChg>
      <pc:sldChg chg="modNotes">
        <pc:chgData name="Cook, Lauren" userId="S::lauren.cook@mecklenburgcountync.gov::614a333f-5028-4a40-8ddd-cb5a95faf155" providerId="AD" clId="Web-{DB3E1034-B382-5A1A-7C6A-F782F5936F6C}" dt="2023-06-06T03:56:29.610" v="3136"/>
        <pc:sldMkLst>
          <pc:docMk/>
          <pc:sldMk cId="3943605167" sldId="287"/>
        </pc:sldMkLst>
      </pc:sldChg>
      <pc:sldChg chg="modNotes">
        <pc:chgData name="Cook, Lauren" userId="S::lauren.cook@mecklenburgcountync.gov::614a333f-5028-4a40-8ddd-cb5a95faf155" providerId="AD" clId="Web-{DB3E1034-B382-5A1A-7C6A-F782F5936F6C}" dt="2023-06-06T04:02:08.415" v="3816"/>
        <pc:sldMkLst>
          <pc:docMk/>
          <pc:sldMk cId="1008893999" sldId="288"/>
        </pc:sldMkLst>
      </pc:sldChg>
      <pc:sldChg chg="modNotes">
        <pc:chgData name="Cook, Lauren" userId="S::lauren.cook@mecklenburgcountync.gov::614a333f-5028-4a40-8ddd-cb5a95faf155" providerId="AD" clId="Web-{DB3E1034-B382-5A1A-7C6A-F782F5936F6C}" dt="2023-06-06T02:42:21.156" v="73"/>
        <pc:sldMkLst>
          <pc:docMk/>
          <pc:sldMk cId="1058853683" sldId="298"/>
        </pc:sldMkLst>
      </pc:sldChg>
      <pc:sldChg chg="modNotes">
        <pc:chgData name="Cook, Lauren" userId="S::lauren.cook@mecklenburgcountync.gov::614a333f-5028-4a40-8ddd-cb5a95faf155" providerId="AD" clId="Web-{DB3E1034-B382-5A1A-7C6A-F782F5936F6C}" dt="2023-06-06T02:39:08.667" v="1"/>
        <pc:sldMkLst>
          <pc:docMk/>
          <pc:sldMk cId="2859748938" sldId="301"/>
        </pc:sldMkLst>
      </pc:sldChg>
      <pc:sldChg chg="modNotes">
        <pc:chgData name="Cook, Lauren" userId="S::lauren.cook@mecklenburgcountync.gov::614a333f-5028-4a40-8ddd-cb5a95faf155" providerId="AD" clId="Web-{DB3E1034-B382-5A1A-7C6A-F782F5936F6C}" dt="2023-06-06T02:41:05.014" v="71"/>
        <pc:sldMkLst>
          <pc:docMk/>
          <pc:sldMk cId="3875107979" sldId="314"/>
        </pc:sldMkLst>
      </pc:sldChg>
    </pc:docChg>
  </pc:docChgLst>
  <pc:docChgLst>
    <pc:chgData name="Cook, Lauren" userId="S::lauren.cook@mecklenburgcountync.gov::614a333f-5028-4a40-8ddd-cb5a95faf155" providerId="AD" clId="Web-{2E84C0AD-D992-48B4-8A3E-24F8EA33772D}"/>
    <pc:docChg chg="delSld">
      <pc:chgData name="Cook, Lauren" userId="S::lauren.cook@mecklenburgcountync.gov::614a333f-5028-4a40-8ddd-cb5a95faf155" providerId="AD" clId="Web-{2E84C0AD-D992-48B4-8A3E-24F8EA33772D}" dt="2023-06-20T16:43:30.191" v="0"/>
      <pc:docMkLst>
        <pc:docMk/>
      </pc:docMkLst>
      <pc:sldChg chg="del">
        <pc:chgData name="Cook, Lauren" userId="S::lauren.cook@mecklenburgcountync.gov::614a333f-5028-4a40-8ddd-cb5a95faf155" providerId="AD" clId="Web-{2E84C0AD-D992-48B4-8A3E-24F8EA33772D}" dt="2023-06-20T16:43:30.191" v="0"/>
        <pc:sldMkLst>
          <pc:docMk/>
          <pc:sldMk cId="3659898360" sldId="322"/>
        </pc:sldMkLst>
      </pc:sldChg>
    </pc:docChg>
  </pc:docChgLst>
  <pc:docChgLst>
    <pc:chgData name="Cook, Lauren" userId="S::lauren.cook@mecklenburgcountync.gov::614a333f-5028-4a40-8ddd-cb5a95faf155" providerId="AD" clId="Web-{78E0A553-DA10-AB0D-D703-F7E368AC49E7}"/>
    <pc:docChg chg="addSld delSld modSld sldOrd">
      <pc:chgData name="Cook, Lauren" userId="S::lauren.cook@mecklenburgcountync.gov::614a333f-5028-4a40-8ddd-cb5a95faf155" providerId="AD" clId="Web-{78E0A553-DA10-AB0D-D703-F7E368AC49E7}" dt="2023-05-31T03:29:27.127" v="3104" actId="20577"/>
      <pc:docMkLst>
        <pc:docMk/>
      </pc:docMkLst>
      <pc:sldChg chg="modSp modNotes">
        <pc:chgData name="Cook, Lauren" userId="S::lauren.cook@mecklenburgcountync.gov::614a333f-5028-4a40-8ddd-cb5a95faf155" providerId="AD" clId="Web-{78E0A553-DA10-AB0D-D703-F7E368AC49E7}" dt="2023-05-31T03:25:35.951" v="3053"/>
        <pc:sldMkLst>
          <pc:docMk/>
          <pc:sldMk cId="3533048033" sldId="260"/>
        </pc:sldMkLst>
        <pc:spChg chg="mod">
          <ac:chgData name="Cook, Lauren" userId="S::lauren.cook@mecklenburgcountync.gov::614a333f-5028-4a40-8ddd-cb5a95faf155" providerId="AD" clId="Web-{78E0A553-DA10-AB0D-D703-F7E368AC49E7}" dt="2023-05-31T03:19:47.695" v="2730" actId="20577"/>
          <ac:spMkLst>
            <pc:docMk/>
            <pc:sldMk cId="3533048033" sldId="260"/>
            <ac:spMk id="3" creationId="{3F8BC8D1-89B9-BE9E-4853-D3AEEC846E1C}"/>
          </ac:spMkLst>
        </pc:spChg>
        <pc:picChg chg="mod">
          <ac:chgData name="Cook, Lauren" userId="S::lauren.cook@mecklenburgcountync.gov::614a333f-5028-4a40-8ddd-cb5a95faf155" providerId="AD" clId="Web-{78E0A553-DA10-AB0D-D703-F7E368AC49E7}" dt="2023-05-31T03:14:48.471" v="2606" actId="1076"/>
          <ac:picMkLst>
            <pc:docMk/>
            <pc:sldMk cId="3533048033" sldId="260"/>
            <ac:picMk id="5" creationId="{80629431-821B-7E0D-24EC-259417F80E48}"/>
          </ac:picMkLst>
        </pc:picChg>
      </pc:sldChg>
      <pc:sldChg chg="addSp modSp modNotes">
        <pc:chgData name="Cook, Lauren" userId="S::lauren.cook@mecklenburgcountync.gov::614a333f-5028-4a40-8ddd-cb5a95faf155" providerId="AD" clId="Web-{78E0A553-DA10-AB0D-D703-F7E368AC49E7}" dt="2023-05-31T03:29:27.127" v="3104" actId="20577"/>
        <pc:sldMkLst>
          <pc:docMk/>
          <pc:sldMk cId="1015601750" sldId="286"/>
        </pc:sldMkLst>
        <pc:spChg chg="mod">
          <ac:chgData name="Cook, Lauren" userId="S::lauren.cook@mecklenburgcountync.gov::614a333f-5028-4a40-8ddd-cb5a95faf155" providerId="AD" clId="Web-{78E0A553-DA10-AB0D-D703-F7E368AC49E7}" dt="2023-05-31T03:29:27.127" v="3104" actId="20577"/>
          <ac:spMkLst>
            <pc:docMk/>
            <pc:sldMk cId="1015601750" sldId="286"/>
            <ac:spMk id="3" creationId="{3F8BC8D1-89B9-BE9E-4853-D3AEEC846E1C}"/>
          </ac:spMkLst>
        </pc:spChg>
        <pc:spChg chg="add mod">
          <ac:chgData name="Cook, Lauren" userId="S::lauren.cook@mecklenburgcountync.gov::614a333f-5028-4a40-8ddd-cb5a95faf155" providerId="AD" clId="Web-{78E0A553-DA10-AB0D-D703-F7E368AC49E7}" dt="2023-05-31T03:26:05.077" v="3058"/>
          <ac:spMkLst>
            <pc:docMk/>
            <pc:sldMk cId="1015601750" sldId="286"/>
            <ac:spMk id="4" creationId="{08370B8A-DCE1-450F-710B-AD6DC45A6838}"/>
          </ac:spMkLst>
        </pc:spChg>
        <pc:picChg chg="mod">
          <ac:chgData name="Cook, Lauren" userId="S::lauren.cook@mecklenburgcountync.gov::614a333f-5028-4a40-8ddd-cb5a95faf155" providerId="AD" clId="Web-{78E0A553-DA10-AB0D-D703-F7E368AC49E7}" dt="2023-05-31T03:25:41.967" v="3054" actId="1076"/>
          <ac:picMkLst>
            <pc:docMk/>
            <pc:sldMk cId="1015601750" sldId="286"/>
            <ac:picMk id="5" creationId="{A214D83D-5FD2-3503-5361-6DF7EBA0939B}"/>
          </ac:picMkLst>
        </pc:picChg>
        <pc:picChg chg="mod">
          <ac:chgData name="Cook, Lauren" userId="S::lauren.cook@mecklenburgcountync.gov::614a333f-5028-4a40-8ddd-cb5a95faf155" providerId="AD" clId="Web-{78E0A553-DA10-AB0D-D703-F7E368AC49E7}" dt="2023-05-31T03:21:45.884" v="2922" actId="1076"/>
          <ac:picMkLst>
            <pc:docMk/>
            <pc:sldMk cId="1015601750" sldId="286"/>
            <ac:picMk id="7" creationId="{4B3D814F-5468-A73F-6897-6C345924A331}"/>
          </ac:picMkLst>
        </pc:picChg>
      </pc:sldChg>
      <pc:sldChg chg="addSp delSp modSp">
        <pc:chgData name="Cook, Lauren" userId="S::lauren.cook@mecklenburgcountync.gov::614a333f-5028-4a40-8ddd-cb5a95faf155" providerId="AD" clId="Web-{78E0A553-DA10-AB0D-D703-F7E368AC49E7}" dt="2023-05-31T03:00:58.972" v="2301"/>
        <pc:sldMkLst>
          <pc:docMk/>
          <pc:sldMk cId="321875629" sldId="290"/>
        </pc:sldMkLst>
        <pc:graphicFrameChg chg="mod">
          <ac:chgData name="Cook, Lauren" userId="S::lauren.cook@mecklenburgcountync.gov::614a333f-5028-4a40-8ddd-cb5a95faf155" providerId="AD" clId="Web-{78E0A553-DA10-AB0D-D703-F7E368AC49E7}" dt="2023-05-31T03:00:44.425" v="2297" actId="1076"/>
          <ac:graphicFrameMkLst>
            <pc:docMk/>
            <pc:sldMk cId="321875629" sldId="290"/>
            <ac:graphicFrameMk id="10" creationId="{55692976-D65F-202D-230B-9C1540CB8ED1}"/>
          </ac:graphicFrameMkLst>
        </pc:graphicFrameChg>
        <pc:picChg chg="add del mod">
          <ac:chgData name="Cook, Lauren" userId="S::lauren.cook@mecklenburgcountync.gov::614a333f-5028-4a40-8ddd-cb5a95faf155" providerId="AD" clId="Web-{78E0A553-DA10-AB0D-D703-F7E368AC49E7}" dt="2023-05-31T03:00:58.972" v="2301"/>
          <ac:picMkLst>
            <pc:docMk/>
            <pc:sldMk cId="321875629" sldId="290"/>
            <ac:picMk id="24" creationId="{9F8219DA-937C-2950-ED0A-7962814A2E47}"/>
          </ac:picMkLst>
        </pc:picChg>
      </pc:sldChg>
      <pc:sldChg chg="addSp delSp modSp addAnim modAnim modNotes">
        <pc:chgData name="Cook, Lauren" userId="S::lauren.cook@mecklenburgcountync.gov::614a333f-5028-4a40-8ddd-cb5a95faf155" providerId="AD" clId="Web-{78E0A553-DA10-AB0D-D703-F7E368AC49E7}" dt="2023-05-31T03:26:34.952" v="3062" actId="20577"/>
        <pc:sldMkLst>
          <pc:docMk/>
          <pc:sldMk cId="1058853683" sldId="298"/>
        </pc:sldMkLst>
        <pc:spChg chg="mod">
          <ac:chgData name="Cook, Lauren" userId="S::lauren.cook@mecklenburgcountync.gov::614a333f-5028-4a40-8ddd-cb5a95faf155" providerId="AD" clId="Web-{78E0A553-DA10-AB0D-D703-F7E368AC49E7}" dt="2023-05-31T01:42:07.432" v="1602" actId="20577"/>
          <ac:spMkLst>
            <pc:docMk/>
            <pc:sldMk cId="1058853683" sldId="298"/>
            <ac:spMk id="2" creationId="{AAFF381D-1CF2-AD89-B70B-03EB31EFA275}"/>
          </ac:spMkLst>
        </pc:spChg>
        <pc:spChg chg="del mod">
          <ac:chgData name="Cook, Lauren" userId="S::lauren.cook@mecklenburgcountync.gov::614a333f-5028-4a40-8ddd-cb5a95faf155" providerId="AD" clId="Web-{78E0A553-DA10-AB0D-D703-F7E368AC49E7}" dt="2023-05-31T00:58:05.320" v="217"/>
          <ac:spMkLst>
            <pc:docMk/>
            <pc:sldMk cId="1058853683" sldId="298"/>
            <ac:spMk id="3" creationId="{1213EF36-D2A4-AE48-B02E-374783BDFE41}"/>
          </ac:spMkLst>
        </pc:spChg>
        <pc:spChg chg="del mod">
          <ac:chgData name="Cook, Lauren" userId="S::lauren.cook@mecklenburgcountync.gov::614a333f-5028-4a40-8ddd-cb5a95faf155" providerId="AD" clId="Web-{78E0A553-DA10-AB0D-D703-F7E368AC49E7}" dt="2023-05-31T00:58:05.429" v="218"/>
          <ac:spMkLst>
            <pc:docMk/>
            <pc:sldMk cId="1058853683" sldId="298"/>
            <ac:spMk id="5" creationId="{8D08B43A-32FA-98B8-84AD-5A25A7D986FF}"/>
          </ac:spMkLst>
        </pc:spChg>
        <pc:spChg chg="add mod">
          <ac:chgData name="Cook, Lauren" userId="S::lauren.cook@mecklenburgcountync.gov::614a333f-5028-4a40-8ddd-cb5a95faf155" providerId="AD" clId="Web-{78E0A553-DA10-AB0D-D703-F7E368AC49E7}" dt="2023-05-31T02:20:25.040" v="2198" actId="20577"/>
          <ac:spMkLst>
            <pc:docMk/>
            <pc:sldMk cId="1058853683" sldId="298"/>
            <ac:spMk id="7" creationId="{6B277F22-D952-0A5B-017B-8DA678961E9A}"/>
          </ac:spMkLst>
        </pc:spChg>
        <pc:spChg chg="add mod">
          <ac:chgData name="Cook, Lauren" userId="S::lauren.cook@mecklenburgcountync.gov::614a333f-5028-4a40-8ddd-cb5a95faf155" providerId="AD" clId="Web-{78E0A553-DA10-AB0D-D703-F7E368AC49E7}" dt="2023-05-31T03:26:34.952" v="3062" actId="20577"/>
          <ac:spMkLst>
            <pc:docMk/>
            <pc:sldMk cId="1058853683" sldId="298"/>
            <ac:spMk id="8" creationId="{4A1CE05C-F423-37F0-7784-EC571B99B0A0}"/>
          </ac:spMkLst>
        </pc:spChg>
        <pc:spChg chg="add del mod">
          <ac:chgData name="Cook, Lauren" userId="S::lauren.cook@mecklenburgcountync.gov::614a333f-5028-4a40-8ddd-cb5a95faf155" providerId="AD" clId="Web-{78E0A553-DA10-AB0D-D703-F7E368AC49E7}" dt="2023-05-31T00:58:23.492" v="223"/>
          <ac:spMkLst>
            <pc:docMk/>
            <pc:sldMk cId="1058853683" sldId="298"/>
            <ac:spMk id="10" creationId="{E150A6CE-7403-559A-E017-7311F5B684E3}"/>
          </ac:spMkLst>
        </pc:spChg>
        <pc:spChg chg="add mod">
          <ac:chgData name="Cook, Lauren" userId="S::lauren.cook@mecklenburgcountync.gov::614a333f-5028-4a40-8ddd-cb5a95faf155" providerId="AD" clId="Web-{78E0A553-DA10-AB0D-D703-F7E368AC49E7}" dt="2023-05-31T02:51:25.446" v="2252" actId="20577"/>
          <ac:spMkLst>
            <pc:docMk/>
            <pc:sldMk cId="1058853683" sldId="298"/>
            <ac:spMk id="11" creationId="{E3241AA7-D619-A968-B48E-AD5AB225F852}"/>
          </ac:spMkLst>
        </pc:spChg>
        <pc:picChg chg="add mod ord">
          <ac:chgData name="Cook, Lauren" userId="S::lauren.cook@mecklenburgcountync.gov::614a333f-5028-4a40-8ddd-cb5a95faf155" providerId="AD" clId="Web-{78E0A553-DA10-AB0D-D703-F7E368AC49E7}" dt="2023-05-31T01:56:50.088" v="1735" actId="1076"/>
          <ac:picMkLst>
            <pc:docMk/>
            <pc:sldMk cId="1058853683" sldId="298"/>
            <ac:picMk id="12" creationId="{31BD8FAA-0B01-6FF9-0C9E-07A95C0A744A}"/>
          </ac:picMkLst>
        </pc:picChg>
      </pc:sldChg>
      <pc:sldChg chg="del">
        <pc:chgData name="Cook, Lauren" userId="S::lauren.cook@mecklenburgcountync.gov::614a333f-5028-4a40-8ddd-cb5a95faf155" providerId="AD" clId="Web-{78E0A553-DA10-AB0D-D703-F7E368AC49E7}" dt="2023-05-31T01:01:28.636" v="233"/>
        <pc:sldMkLst>
          <pc:docMk/>
          <pc:sldMk cId="770810242" sldId="313"/>
        </pc:sldMkLst>
      </pc:sldChg>
      <pc:sldChg chg="addSp delSp modSp add ord replId addAnim delAnim modAnim modNotes">
        <pc:chgData name="Cook, Lauren" userId="S::lauren.cook@mecklenburgcountync.gov::614a333f-5028-4a40-8ddd-cb5a95faf155" providerId="AD" clId="Web-{78E0A553-DA10-AB0D-D703-F7E368AC49E7}" dt="2023-05-31T02:22:10.167" v="2213"/>
        <pc:sldMkLst>
          <pc:docMk/>
          <pc:sldMk cId="4166360014" sldId="313"/>
        </pc:sldMkLst>
        <pc:spChg chg="mod">
          <ac:chgData name="Cook, Lauren" userId="S::lauren.cook@mecklenburgcountync.gov::614a333f-5028-4a40-8ddd-cb5a95faf155" providerId="AD" clId="Web-{78E0A553-DA10-AB0D-D703-F7E368AC49E7}" dt="2023-05-31T01:26:39.693" v="1275" actId="20577"/>
          <ac:spMkLst>
            <pc:docMk/>
            <pc:sldMk cId="4166360014" sldId="313"/>
            <ac:spMk id="2" creationId="{AAFF381D-1CF2-AD89-B70B-03EB31EFA275}"/>
          </ac:spMkLst>
        </pc:spChg>
        <pc:spChg chg="del mod">
          <ac:chgData name="Cook, Lauren" userId="S::lauren.cook@mecklenburgcountync.gov::614a333f-5028-4a40-8ddd-cb5a95faf155" providerId="AD" clId="Web-{78E0A553-DA10-AB0D-D703-F7E368AC49E7}" dt="2023-05-31T01:28:47.133" v="1337"/>
          <ac:spMkLst>
            <pc:docMk/>
            <pc:sldMk cId="4166360014" sldId="313"/>
            <ac:spMk id="7" creationId="{6B277F22-D952-0A5B-017B-8DA678961E9A}"/>
          </ac:spMkLst>
        </pc:spChg>
        <pc:spChg chg="del">
          <ac:chgData name="Cook, Lauren" userId="S::lauren.cook@mecklenburgcountync.gov::614a333f-5028-4a40-8ddd-cb5a95faf155" providerId="AD" clId="Web-{78E0A553-DA10-AB0D-D703-F7E368AC49E7}" dt="2023-05-31T01:19:47.014" v="1137"/>
          <ac:spMkLst>
            <pc:docMk/>
            <pc:sldMk cId="4166360014" sldId="313"/>
            <ac:spMk id="8" creationId="{4A1CE05C-F423-37F0-7784-EC571B99B0A0}"/>
          </ac:spMkLst>
        </pc:spChg>
        <pc:spChg chg="add mod">
          <ac:chgData name="Cook, Lauren" userId="S::lauren.cook@mecklenburgcountync.gov::614a333f-5028-4a40-8ddd-cb5a95faf155" providerId="AD" clId="Web-{78E0A553-DA10-AB0D-D703-F7E368AC49E7}" dt="2023-05-31T01:27:52.367" v="1301" actId="20577"/>
          <ac:spMkLst>
            <pc:docMk/>
            <pc:sldMk cId="4166360014" sldId="313"/>
            <ac:spMk id="18" creationId="{FE28DFE9-C486-31D5-9EA3-9704C997529F}"/>
          </ac:spMkLst>
        </pc:spChg>
        <pc:spChg chg="add mod topLvl">
          <ac:chgData name="Cook, Lauren" userId="S::lauren.cook@mecklenburgcountync.gov::614a333f-5028-4a40-8ddd-cb5a95faf155" providerId="AD" clId="Web-{78E0A553-DA10-AB0D-D703-F7E368AC49E7}" dt="2023-05-31T02:21:51.089" v="2209" actId="1076"/>
          <ac:spMkLst>
            <pc:docMk/>
            <pc:sldMk cId="4166360014" sldId="313"/>
            <ac:spMk id="19" creationId="{4BEF63CB-3B63-EFE1-9387-CC274FE0EB29}"/>
          </ac:spMkLst>
        </pc:spChg>
        <pc:grpChg chg="add del mod">
          <ac:chgData name="Cook, Lauren" userId="S::lauren.cook@mecklenburgcountync.gov::614a333f-5028-4a40-8ddd-cb5a95faf155" providerId="AD" clId="Web-{78E0A553-DA10-AB0D-D703-F7E368AC49E7}" dt="2023-05-31T02:21:30.260" v="2202"/>
          <ac:grpSpMkLst>
            <pc:docMk/>
            <pc:sldMk cId="4166360014" sldId="313"/>
            <ac:grpSpMk id="22" creationId="{E5465D4E-E156-DCE7-C653-783137A01E9E}"/>
          </ac:grpSpMkLst>
        </pc:grpChg>
        <pc:grpChg chg="add mod">
          <ac:chgData name="Cook, Lauren" userId="S::lauren.cook@mecklenburgcountync.gov::614a333f-5028-4a40-8ddd-cb5a95faf155" providerId="AD" clId="Web-{78E0A553-DA10-AB0D-D703-F7E368AC49E7}" dt="2023-05-31T02:21:16.041" v="2200" actId="1076"/>
          <ac:grpSpMkLst>
            <pc:docMk/>
            <pc:sldMk cId="4166360014" sldId="313"/>
            <ac:grpSpMk id="23" creationId="{7901C3C0-84A9-AB86-A440-C12AA5A0D7B9}"/>
          </ac:grpSpMkLst>
        </pc:grpChg>
        <pc:grpChg chg="add">
          <ac:chgData name="Cook, Lauren" userId="S::lauren.cook@mecklenburgcountync.gov::614a333f-5028-4a40-8ddd-cb5a95faf155" providerId="AD" clId="Web-{78E0A553-DA10-AB0D-D703-F7E368AC49E7}" dt="2023-05-31T02:22:03.120" v="2211"/>
          <ac:grpSpMkLst>
            <pc:docMk/>
            <pc:sldMk cId="4166360014" sldId="313"/>
            <ac:grpSpMk id="24" creationId="{8C2D3E02-00DB-384D-1FF2-16D43FE4FEA3}"/>
          </ac:grpSpMkLst>
        </pc:grpChg>
        <pc:picChg chg="add del mod">
          <ac:chgData name="Cook, Lauren" userId="S::lauren.cook@mecklenburgcountync.gov::614a333f-5028-4a40-8ddd-cb5a95faf155" providerId="AD" clId="Web-{78E0A553-DA10-AB0D-D703-F7E368AC49E7}" dt="2023-05-31T01:18:51.466" v="1130"/>
          <ac:picMkLst>
            <pc:docMk/>
            <pc:sldMk cId="4166360014" sldId="313"/>
            <ac:picMk id="3" creationId="{9A5DD1C6-8923-8BA5-E24E-71D5BF563C48}"/>
          </ac:picMkLst>
        </pc:picChg>
        <pc:picChg chg="add del mod">
          <ac:chgData name="Cook, Lauren" userId="S::lauren.cook@mecklenburgcountync.gov::614a333f-5028-4a40-8ddd-cb5a95faf155" providerId="AD" clId="Web-{78E0A553-DA10-AB0D-D703-F7E368AC49E7}" dt="2023-05-31T01:18:51.466" v="1129"/>
          <ac:picMkLst>
            <pc:docMk/>
            <pc:sldMk cId="4166360014" sldId="313"/>
            <ac:picMk id="5" creationId="{550A4335-F166-5AB2-7F62-660016235F58}"/>
          </ac:picMkLst>
        </pc:picChg>
        <pc:picChg chg="add del mod">
          <ac:chgData name="Cook, Lauren" userId="S::lauren.cook@mecklenburgcountync.gov::614a333f-5028-4a40-8ddd-cb5a95faf155" providerId="AD" clId="Web-{78E0A553-DA10-AB0D-D703-F7E368AC49E7}" dt="2023-05-31T01:18:51.466" v="1128"/>
          <ac:picMkLst>
            <pc:docMk/>
            <pc:sldMk cId="4166360014" sldId="313"/>
            <ac:picMk id="6" creationId="{20675238-B35B-5119-5E23-937CD4666F52}"/>
          </ac:picMkLst>
        </pc:picChg>
        <pc:picChg chg="add mod">
          <ac:chgData name="Cook, Lauren" userId="S::lauren.cook@mecklenburgcountync.gov::614a333f-5028-4a40-8ddd-cb5a95faf155" providerId="AD" clId="Web-{78E0A553-DA10-AB0D-D703-F7E368AC49E7}" dt="2023-05-31T01:27:16.741" v="1283" actId="1076"/>
          <ac:picMkLst>
            <pc:docMk/>
            <pc:sldMk cId="4166360014" sldId="313"/>
            <ac:picMk id="9" creationId="{34E35295-AFAF-B70A-1E7A-5E1F97EC66CD}"/>
          </ac:picMkLst>
        </pc:picChg>
        <pc:picChg chg="add mod">
          <ac:chgData name="Cook, Lauren" userId="S::lauren.cook@mecklenburgcountync.gov::614a333f-5028-4a40-8ddd-cb5a95faf155" providerId="AD" clId="Web-{78E0A553-DA10-AB0D-D703-F7E368AC49E7}" dt="2023-05-31T01:27:16.757" v="1284" actId="1076"/>
          <ac:picMkLst>
            <pc:docMk/>
            <pc:sldMk cId="4166360014" sldId="313"/>
            <ac:picMk id="10" creationId="{EEA2DC92-1844-78EC-ADB7-D6D2E4C611AA}"/>
          </ac:picMkLst>
        </pc:picChg>
        <pc:picChg chg="add mod">
          <ac:chgData name="Cook, Lauren" userId="S::lauren.cook@mecklenburgcountync.gov::614a333f-5028-4a40-8ddd-cb5a95faf155" providerId="AD" clId="Web-{78E0A553-DA10-AB0D-D703-F7E368AC49E7}" dt="2023-05-31T01:27:16.757" v="1285" actId="1076"/>
          <ac:picMkLst>
            <pc:docMk/>
            <pc:sldMk cId="4166360014" sldId="313"/>
            <ac:picMk id="11" creationId="{1CC14DE8-183C-F5A8-C547-06B65E67F9E5}"/>
          </ac:picMkLst>
        </pc:picChg>
        <pc:picChg chg="add mod">
          <ac:chgData name="Cook, Lauren" userId="S::lauren.cook@mecklenburgcountync.gov::614a333f-5028-4a40-8ddd-cb5a95faf155" providerId="AD" clId="Web-{78E0A553-DA10-AB0D-D703-F7E368AC49E7}" dt="2023-05-31T01:27:16.757" v="1286" actId="1076"/>
          <ac:picMkLst>
            <pc:docMk/>
            <pc:sldMk cId="4166360014" sldId="313"/>
            <ac:picMk id="12" creationId="{A5770301-7D82-B420-4AB8-550EEEEC8C88}"/>
          </ac:picMkLst>
        </pc:picChg>
        <pc:picChg chg="add mod">
          <ac:chgData name="Cook, Lauren" userId="S::lauren.cook@mecklenburgcountync.gov::614a333f-5028-4a40-8ddd-cb5a95faf155" providerId="AD" clId="Web-{78E0A553-DA10-AB0D-D703-F7E368AC49E7}" dt="2023-05-31T01:27:16.757" v="1287" actId="1076"/>
          <ac:picMkLst>
            <pc:docMk/>
            <pc:sldMk cId="4166360014" sldId="313"/>
            <ac:picMk id="13" creationId="{4F413D30-110A-E2A8-4712-2E6D21086C31}"/>
          </ac:picMkLst>
        </pc:picChg>
        <pc:picChg chg="add mod">
          <ac:chgData name="Cook, Lauren" userId="S::lauren.cook@mecklenburgcountync.gov::614a333f-5028-4a40-8ddd-cb5a95faf155" providerId="AD" clId="Web-{78E0A553-DA10-AB0D-D703-F7E368AC49E7}" dt="2023-05-31T01:27:16.772" v="1288" actId="1076"/>
          <ac:picMkLst>
            <pc:docMk/>
            <pc:sldMk cId="4166360014" sldId="313"/>
            <ac:picMk id="14" creationId="{268AEAA7-D96A-DC5D-67EE-45AAA7ABECF2}"/>
          </ac:picMkLst>
        </pc:picChg>
        <pc:picChg chg="add del mod">
          <ac:chgData name="Cook, Lauren" userId="S::lauren.cook@mecklenburgcountync.gov::614a333f-5028-4a40-8ddd-cb5a95faf155" providerId="AD" clId="Web-{78E0A553-DA10-AB0D-D703-F7E368AC49E7}" dt="2023-05-31T01:23:16.080" v="1171"/>
          <ac:picMkLst>
            <pc:docMk/>
            <pc:sldMk cId="4166360014" sldId="313"/>
            <ac:picMk id="15" creationId="{E397639E-1929-92C6-B976-74DD82BBB666}"/>
          </ac:picMkLst>
        </pc:picChg>
        <pc:picChg chg="add del mod">
          <ac:chgData name="Cook, Lauren" userId="S::lauren.cook@mecklenburgcountync.gov::614a333f-5028-4a40-8ddd-cb5a95faf155" providerId="AD" clId="Web-{78E0A553-DA10-AB0D-D703-F7E368AC49E7}" dt="2023-05-31T01:23:16.690" v="1173"/>
          <ac:picMkLst>
            <pc:docMk/>
            <pc:sldMk cId="4166360014" sldId="313"/>
            <ac:picMk id="16" creationId="{5B04E3CE-2A65-06DB-3AA7-6BC63531904A}"/>
          </ac:picMkLst>
        </pc:picChg>
        <pc:picChg chg="add del mod">
          <ac:chgData name="Cook, Lauren" userId="S::lauren.cook@mecklenburgcountync.gov::614a333f-5028-4a40-8ddd-cb5a95faf155" providerId="AD" clId="Web-{78E0A553-DA10-AB0D-D703-F7E368AC49E7}" dt="2023-05-31T01:30:24.341" v="1349"/>
          <ac:picMkLst>
            <pc:docMk/>
            <pc:sldMk cId="4166360014" sldId="313"/>
            <ac:picMk id="20" creationId="{943F8B85-8C1E-0067-B1DE-B028FC292870}"/>
          </ac:picMkLst>
        </pc:picChg>
        <pc:picChg chg="add mod topLvl">
          <ac:chgData name="Cook, Lauren" userId="S::lauren.cook@mecklenburgcountync.gov::614a333f-5028-4a40-8ddd-cb5a95faf155" providerId="AD" clId="Web-{78E0A553-DA10-AB0D-D703-F7E368AC49E7}" dt="2023-05-31T02:21:55.714" v="2210" actId="1076"/>
          <ac:picMkLst>
            <pc:docMk/>
            <pc:sldMk cId="4166360014" sldId="313"/>
            <ac:picMk id="21" creationId="{F4D61BFC-73CB-113D-30E3-94C4D46D1C43}"/>
          </ac:picMkLst>
        </pc:picChg>
      </pc:sldChg>
      <pc:sldChg chg="addSp delSp modSp add replId">
        <pc:chgData name="Cook, Lauren" userId="S::lauren.cook@mecklenburgcountync.gov::614a333f-5028-4a40-8ddd-cb5a95faf155" providerId="AD" clId="Web-{78E0A553-DA10-AB0D-D703-F7E368AC49E7}" dt="2023-05-31T03:26:17.842" v="3060"/>
        <pc:sldMkLst>
          <pc:docMk/>
          <pc:sldMk cId="3875107979" sldId="314"/>
        </pc:sldMkLst>
        <pc:spChg chg="mod">
          <ac:chgData name="Cook, Lauren" userId="S::lauren.cook@mecklenburgcountync.gov::614a333f-5028-4a40-8ddd-cb5a95faf155" providerId="AD" clId="Web-{78E0A553-DA10-AB0D-D703-F7E368AC49E7}" dt="2023-05-31T01:37:47.239" v="1428" actId="20577"/>
          <ac:spMkLst>
            <pc:docMk/>
            <pc:sldMk cId="3875107979" sldId="314"/>
            <ac:spMk id="2" creationId="{AAFF381D-1CF2-AD89-B70B-03EB31EFA275}"/>
          </ac:spMkLst>
        </pc:spChg>
        <pc:spChg chg="add mod">
          <ac:chgData name="Cook, Lauren" userId="S::lauren.cook@mecklenburgcountync.gov::614a333f-5028-4a40-8ddd-cb5a95faf155" providerId="AD" clId="Web-{78E0A553-DA10-AB0D-D703-F7E368AC49E7}" dt="2023-05-31T02:07:12.817" v="2072" actId="14100"/>
          <ac:spMkLst>
            <pc:docMk/>
            <pc:sldMk cId="3875107979" sldId="314"/>
            <ac:spMk id="15" creationId="{EA2B65B6-2E92-9DC4-77BE-D49BB383C934}"/>
          </ac:spMkLst>
        </pc:spChg>
        <pc:spChg chg="add del mod">
          <ac:chgData name="Cook, Lauren" userId="S::lauren.cook@mecklenburgcountync.gov::614a333f-5028-4a40-8ddd-cb5a95faf155" providerId="AD" clId="Web-{78E0A553-DA10-AB0D-D703-F7E368AC49E7}" dt="2023-05-31T02:05:15.706" v="1987"/>
          <ac:spMkLst>
            <pc:docMk/>
            <pc:sldMk cId="3875107979" sldId="314"/>
            <ac:spMk id="17" creationId="{B7E25774-ED4D-4F15-B526-13A64D079948}"/>
          </ac:spMkLst>
        </pc:spChg>
        <pc:spChg chg="mod">
          <ac:chgData name="Cook, Lauren" userId="S::lauren.cook@mecklenburgcountync.gov::614a333f-5028-4a40-8ddd-cb5a95faf155" providerId="AD" clId="Web-{78E0A553-DA10-AB0D-D703-F7E368AC49E7}" dt="2023-05-31T02:10:50.321" v="2101" actId="1076"/>
          <ac:spMkLst>
            <pc:docMk/>
            <pc:sldMk cId="3875107979" sldId="314"/>
            <ac:spMk id="18" creationId="{FE28DFE9-C486-31D5-9EA3-9704C997529F}"/>
          </ac:spMkLst>
        </pc:spChg>
        <pc:spChg chg="del">
          <ac:chgData name="Cook, Lauren" userId="S::lauren.cook@mecklenburgcountync.gov::614a333f-5028-4a40-8ddd-cb5a95faf155" providerId="AD" clId="Web-{78E0A553-DA10-AB0D-D703-F7E368AC49E7}" dt="2023-05-31T01:47:11.078" v="1656"/>
          <ac:spMkLst>
            <pc:docMk/>
            <pc:sldMk cId="3875107979" sldId="314"/>
            <ac:spMk id="19" creationId="{4BEF63CB-3B63-EFE1-9387-CC274FE0EB29}"/>
          </ac:spMkLst>
        </pc:spChg>
        <pc:spChg chg="add mod">
          <ac:chgData name="Cook, Lauren" userId="S::lauren.cook@mecklenburgcountync.gov::614a333f-5028-4a40-8ddd-cb5a95faf155" providerId="AD" clId="Web-{78E0A553-DA10-AB0D-D703-F7E368AC49E7}" dt="2023-05-31T02:10:50.337" v="2102" actId="1076"/>
          <ac:spMkLst>
            <pc:docMk/>
            <pc:sldMk cId="3875107979" sldId="314"/>
            <ac:spMk id="20" creationId="{821112A7-1F5A-99D0-BEAC-63B06AF7E23E}"/>
          </ac:spMkLst>
        </pc:spChg>
        <pc:spChg chg="add mod">
          <ac:chgData name="Cook, Lauren" userId="S::lauren.cook@mecklenburgcountync.gov::614a333f-5028-4a40-8ddd-cb5a95faf155" providerId="AD" clId="Web-{78E0A553-DA10-AB0D-D703-F7E368AC49E7}" dt="2023-05-31T02:10:50.337" v="2103" actId="1076"/>
          <ac:spMkLst>
            <pc:docMk/>
            <pc:sldMk cId="3875107979" sldId="314"/>
            <ac:spMk id="22" creationId="{6B1E0CF5-4CE2-023D-1122-3DE6A8CBFCA8}"/>
          </ac:spMkLst>
        </pc:spChg>
        <pc:spChg chg="add mod">
          <ac:chgData name="Cook, Lauren" userId="S::lauren.cook@mecklenburgcountync.gov::614a333f-5028-4a40-8ddd-cb5a95faf155" providerId="AD" clId="Web-{78E0A553-DA10-AB0D-D703-F7E368AC49E7}" dt="2023-05-31T03:26:17.842" v="3060"/>
          <ac:spMkLst>
            <pc:docMk/>
            <pc:sldMk cId="3875107979" sldId="314"/>
            <ac:spMk id="23" creationId="{D80B7A19-80FB-3DAE-7FF7-89C0D1555783}"/>
          </ac:spMkLst>
        </pc:spChg>
        <pc:picChg chg="add mod">
          <ac:chgData name="Cook, Lauren" userId="S::lauren.cook@mecklenburgcountync.gov::614a333f-5028-4a40-8ddd-cb5a95faf155" providerId="AD" clId="Web-{78E0A553-DA10-AB0D-D703-F7E368AC49E7}" dt="2023-05-31T02:11:13.415" v="2112" actId="1076"/>
          <ac:picMkLst>
            <pc:docMk/>
            <pc:sldMk cId="3875107979" sldId="314"/>
            <ac:picMk id="3" creationId="{082E4C96-ADBD-D476-CD2C-BA4E455653A1}"/>
          </ac:picMkLst>
        </pc:picChg>
        <pc:picChg chg="add mod">
          <ac:chgData name="Cook, Lauren" userId="S::lauren.cook@mecklenburgcountync.gov::614a333f-5028-4a40-8ddd-cb5a95faf155" providerId="AD" clId="Web-{78E0A553-DA10-AB0D-D703-F7E368AC49E7}" dt="2023-05-31T02:11:53.728" v="2121" actId="1076"/>
          <ac:picMkLst>
            <pc:docMk/>
            <pc:sldMk cId="3875107979" sldId="314"/>
            <ac:picMk id="5" creationId="{40E52817-078A-93FB-65CA-93AECE3A4294}"/>
          </ac:picMkLst>
        </pc:picChg>
        <pc:picChg chg="add mod">
          <ac:chgData name="Cook, Lauren" userId="S::lauren.cook@mecklenburgcountync.gov::614a333f-5028-4a40-8ddd-cb5a95faf155" providerId="AD" clId="Web-{78E0A553-DA10-AB0D-D703-F7E368AC49E7}" dt="2023-05-31T02:11:51.978" v="2120" actId="1076"/>
          <ac:picMkLst>
            <pc:docMk/>
            <pc:sldMk cId="3875107979" sldId="314"/>
            <ac:picMk id="6" creationId="{EDC08DEC-7E10-9541-F279-ED4D815D66DF}"/>
          </ac:picMkLst>
        </pc:picChg>
        <pc:picChg chg="add mod">
          <ac:chgData name="Cook, Lauren" userId="S::lauren.cook@mecklenburgcountync.gov::614a333f-5028-4a40-8ddd-cb5a95faf155" providerId="AD" clId="Web-{78E0A553-DA10-AB0D-D703-F7E368AC49E7}" dt="2023-05-31T02:11:11.337" v="2111" actId="1076"/>
          <ac:picMkLst>
            <pc:docMk/>
            <pc:sldMk cId="3875107979" sldId="314"/>
            <ac:picMk id="7" creationId="{49117284-9180-E27D-22E3-E1F43353953D}"/>
          </ac:picMkLst>
        </pc:picChg>
        <pc:picChg chg="del">
          <ac:chgData name="Cook, Lauren" userId="S::lauren.cook@mecklenburgcountync.gov::614a333f-5028-4a40-8ddd-cb5a95faf155" providerId="AD" clId="Web-{78E0A553-DA10-AB0D-D703-F7E368AC49E7}" dt="2023-05-31T01:46:54.265" v="1652"/>
          <ac:picMkLst>
            <pc:docMk/>
            <pc:sldMk cId="3875107979" sldId="314"/>
            <ac:picMk id="9" creationId="{34E35295-AFAF-B70A-1E7A-5E1F97EC66CD}"/>
          </ac:picMkLst>
        </pc:picChg>
        <pc:picChg chg="del">
          <ac:chgData name="Cook, Lauren" userId="S::lauren.cook@mecklenburgcountync.gov::614a333f-5028-4a40-8ddd-cb5a95faf155" providerId="AD" clId="Web-{78E0A553-DA10-AB0D-D703-F7E368AC49E7}" dt="2023-05-31T01:46:54.265" v="1651"/>
          <ac:picMkLst>
            <pc:docMk/>
            <pc:sldMk cId="3875107979" sldId="314"/>
            <ac:picMk id="10" creationId="{EEA2DC92-1844-78EC-ADB7-D6D2E4C611AA}"/>
          </ac:picMkLst>
        </pc:picChg>
        <pc:picChg chg="del">
          <ac:chgData name="Cook, Lauren" userId="S::lauren.cook@mecklenburgcountync.gov::614a333f-5028-4a40-8ddd-cb5a95faf155" providerId="AD" clId="Web-{78E0A553-DA10-AB0D-D703-F7E368AC49E7}" dt="2023-05-31T01:46:54.265" v="1650"/>
          <ac:picMkLst>
            <pc:docMk/>
            <pc:sldMk cId="3875107979" sldId="314"/>
            <ac:picMk id="11" creationId="{1CC14DE8-183C-F5A8-C547-06B65E67F9E5}"/>
          </ac:picMkLst>
        </pc:picChg>
        <pc:picChg chg="del">
          <ac:chgData name="Cook, Lauren" userId="S::lauren.cook@mecklenburgcountync.gov::614a333f-5028-4a40-8ddd-cb5a95faf155" providerId="AD" clId="Web-{78E0A553-DA10-AB0D-D703-F7E368AC49E7}" dt="2023-05-31T01:46:57.875" v="1654"/>
          <ac:picMkLst>
            <pc:docMk/>
            <pc:sldMk cId="3875107979" sldId="314"/>
            <ac:picMk id="12" creationId="{A5770301-7D82-B420-4AB8-550EEEEC8C88}"/>
          </ac:picMkLst>
        </pc:picChg>
        <pc:picChg chg="del">
          <ac:chgData name="Cook, Lauren" userId="S::lauren.cook@mecklenburgcountync.gov::614a333f-5028-4a40-8ddd-cb5a95faf155" providerId="AD" clId="Web-{78E0A553-DA10-AB0D-D703-F7E368AC49E7}" dt="2023-05-31T01:46:54.265" v="1649"/>
          <ac:picMkLst>
            <pc:docMk/>
            <pc:sldMk cId="3875107979" sldId="314"/>
            <ac:picMk id="13" creationId="{4F413D30-110A-E2A8-4712-2E6D21086C31}"/>
          </ac:picMkLst>
        </pc:picChg>
        <pc:picChg chg="del">
          <ac:chgData name="Cook, Lauren" userId="S::lauren.cook@mecklenburgcountync.gov::614a333f-5028-4a40-8ddd-cb5a95faf155" providerId="AD" clId="Web-{78E0A553-DA10-AB0D-D703-F7E368AC49E7}" dt="2023-05-31T01:46:57.781" v="1653"/>
          <ac:picMkLst>
            <pc:docMk/>
            <pc:sldMk cId="3875107979" sldId="314"/>
            <ac:picMk id="14" creationId="{268AEAA7-D96A-DC5D-67EE-45AAA7ABECF2}"/>
          </ac:picMkLst>
        </pc:picChg>
        <pc:picChg chg="del">
          <ac:chgData name="Cook, Lauren" userId="S::lauren.cook@mecklenburgcountync.gov::614a333f-5028-4a40-8ddd-cb5a95faf155" providerId="AD" clId="Web-{78E0A553-DA10-AB0D-D703-F7E368AC49E7}" dt="2023-05-31T01:47:12.328" v="1657"/>
          <ac:picMkLst>
            <pc:docMk/>
            <pc:sldMk cId="3875107979" sldId="314"/>
            <ac:picMk id="21" creationId="{F4D61BFC-73CB-113D-30E3-94C4D46D1C43}"/>
          </ac:picMkLst>
        </pc:picChg>
      </pc:sldChg>
    </pc:docChg>
  </pc:docChgLst>
  <pc:docChgLst>
    <pc:chgData name="Cook, Lauren" userId="S::lauren.cook@mecklenburgcountync.gov::614a333f-5028-4a40-8ddd-cb5a95faf155" providerId="AD" clId="Web-{A8A9A881-A348-448E-A0B8-4B9AAC8DCCB5}"/>
    <pc:docChg chg="modSld">
      <pc:chgData name="Cook, Lauren" userId="S::lauren.cook@mecklenburgcountync.gov::614a333f-5028-4a40-8ddd-cb5a95faf155" providerId="AD" clId="Web-{A8A9A881-A348-448E-A0B8-4B9AAC8DCCB5}" dt="2023-05-23T13:35:09.553" v="12" actId="20577"/>
      <pc:docMkLst>
        <pc:docMk/>
      </pc:docMkLst>
      <pc:sldChg chg="modSp">
        <pc:chgData name="Cook, Lauren" userId="S::lauren.cook@mecklenburgcountync.gov::614a333f-5028-4a40-8ddd-cb5a95faf155" providerId="AD" clId="Web-{A8A9A881-A348-448E-A0B8-4B9AAC8DCCB5}" dt="2023-05-23T13:35:09.553" v="12" actId="20577"/>
        <pc:sldMkLst>
          <pc:docMk/>
          <pc:sldMk cId="321875629" sldId="290"/>
        </pc:sldMkLst>
        <pc:spChg chg="mod">
          <ac:chgData name="Cook, Lauren" userId="S::lauren.cook@mecklenburgcountync.gov::614a333f-5028-4a40-8ddd-cb5a95faf155" providerId="AD" clId="Web-{A8A9A881-A348-448E-A0B8-4B9AAC8DCCB5}" dt="2023-05-23T13:35:09.553" v="12" actId="20577"/>
          <ac:spMkLst>
            <pc:docMk/>
            <pc:sldMk cId="321875629" sldId="290"/>
            <ac:spMk id="2" creationId="{640B86A8-C0E9-499D-0410-CCD1D3B07B8E}"/>
          </ac:spMkLst>
        </pc:spChg>
      </pc:sldChg>
    </pc:docChg>
  </pc:docChgLst>
  <pc:docChgLst>
    <pc:chgData name="Cook, Lauren" userId="S::lauren.cook@mecklenburgcountync.gov::614a333f-5028-4a40-8ddd-cb5a95faf155" providerId="AD" clId="Web-{EDE0FD29-67C8-4740-856C-012B7734BB39}"/>
    <pc:docChg chg="modSld">
      <pc:chgData name="Cook, Lauren" userId="S::lauren.cook@mecklenburgcountync.gov::614a333f-5028-4a40-8ddd-cb5a95faf155" providerId="AD" clId="Web-{EDE0FD29-67C8-4740-856C-012B7734BB39}" dt="2023-06-01T19:12:45.868" v="33" actId="1076"/>
      <pc:docMkLst>
        <pc:docMk/>
      </pc:docMkLst>
      <pc:sldChg chg="modSp modNotes">
        <pc:chgData name="Cook, Lauren" userId="S::lauren.cook@mecklenburgcountync.gov::614a333f-5028-4a40-8ddd-cb5a95faf155" providerId="AD" clId="Web-{EDE0FD29-67C8-4740-856C-012B7734BB39}" dt="2023-06-01T19:12:45.868" v="33" actId="1076"/>
        <pc:sldMkLst>
          <pc:docMk/>
          <pc:sldMk cId="3875107979" sldId="314"/>
        </pc:sldMkLst>
        <pc:picChg chg="mod">
          <ac:chgData name="Cook, Lauren" userId="S::lauren.cook@mecklenburgcountync.gov::614a333f-5028-4a40-8ddd-cb5a95faf155" providerId="AD" clId="Web-{EDE0FD29-67C8-4740-856C-012B7734BB39}" dt="2023-06-01T19:12:45.868" v="33" actId="1076"/>
          <ac:picMkLst>
            <pc:docMk/>
            <pc:sldMk cId="3875107979" sldId="314"/>
            <ac:picMk id="5" creationId="{40E52817-078A-93FB-65CA-93AECE3A4294}"/>
          </ac:picMkLst>
        </pc:picChg>
      </pc:sldChg>
    </pc:docChg>
  </pc:docChgLst>
  <pc:docChgLst>
    <pc:chgData name="Cook, Lauren" userId="S::lauren.cook@mecklenburgcountync.gov::614a333f-5028-4a40-8ddd-cb5a95faf155" providerId="AD" clId="Web-{39DF2B16-18ED-4AFB-9019-DE27D29E7DBA}"/>
    <pc:docChg chg="modSld">
      <pc:chgData name="Cook, Lauren" userId="S::lauren.cook@mecklenburgcountync.gov::614a333f-5028-4a40-8ddd-cb5a95faf155" providerId="AD" clId="Web-{39DF2B16-18ED-4AFB-9019-DE27D29E7DBA}" dt="2023-06-01T17:17:50.712" v="845"/>
      <pc:docMkLst>
        <pc:docMk/>
      </pc:docMkLst>
      <pc:sldChg chg="modNotes">
        <pc:chgData name="Cook, Lauren" userId="S::lauren.cook@mecklenburgcountync.gov::614a333f-5028-4a40-8ddd-cb5a95faf155" providerId="AD" clId="Web-{39DF2B16-18ED-4AFB-9019-DE27D29E7DBA}" dt="2023-06-01T17:07:14.407" v="147"/>
        <pc:sldMkLst>
          <pc:docMk/>
          <pc:sldMk cId="4166360014" sldId="313"/>
        </pc:sldMkLst>
      </pc:sldChg>
      <pc:sldChg chg="modNotes">
        <pc:chgData name="Cook, Lauren" userId="S::lauren.cook@mecklenburgcountync.gov::614a333f-5028-4a40-8ddd-cb5a95faf155" providerId="AD" clId="Web-{39DF2B16-18ED-4AFB-9019-DE27D29E7DBA}" dt="2023-06-01T17:17:50.712" v="845"/>
        <pc:sldMkLst>
          <pc:docMk/>
          <pc:sldMk cId="3875107979" sldId="314"/>
        </pc:sldMkLst>
      </pc:sldChg>
    </pc:docChg>
  </pc:docChgLst>
  <pc:docChgLst>
    <pc:chgData name="Cook, Lauren" userId="S::lauren.cook@mecklenburgcountync.gov::614a333f-5028-4a40-8ddd-cb5a95faf155" providerId="AD" clId="Web-{49953FAC-EEB7-4CC4-A286-FA5418F8A176}"/>
    <pc:docChg chg="addSld delSld modSld sldOrd">
      <pc:chgData name="Cook, Lauren" userId="S::lauren.cook@mecklenburgcountync.gov::614a333f-5028-4a40-8ddd-cb5a95faf155" providerId="AD" clId="Web-{49953FAC-EEB7-4CC4-A286-FA5418F8A176}" dt="2023-07-10T10:16:54.614" v="10"/>
      <pc:docMkLst>
        <pc:docMk/>
      </pc:docMkLst>
      <pc:sldChg chg="del">
        <pc:chgData name="Cook, Lauren" userId="S::lauren.cook@mecklenburgcountync.gov::614a333f-5028-4a40-8ddd-cb5a95faf155" providerId="AD" clId="Web-{49953FAC-EEB7-4CC4-A286-FA5418F8A176}" dt="2023-07-10T10:14:07.924" v="7"/>
        <pc:sldMkLst>
          <pc:docMk/>
          <pc:sldMk cId="3875107979" sldId="314"/>
        </pc:sldMkLst>
      </pc:sldChg>
      <pc:sldChg chg="modSp mod ord modShow">
        <pc:chgData name="Cook, Lauren" userId="S::lauren.cook@mecklenburgcountync.gov::614a333f-5028-4a40-8ddd-cb5a95faf155" providerId="AD" clId="Web-{49953FAC-EEB7-4CC4-A286-FA5418F8A176}" dt="2023-07-10T10:14:12.018" v="8"/>
        <pc:sldMkLst>
          <pc:docMk/>
          <pc:sldMk cId="2701244671" sldId="324"/>
        </pc:sldMkLst>
        <pc:spChg chg="mod">
          <ac:chgData name="Cook, Lauren" userId="S::lauren.cook@mecklenburgcountync.gov::614a333f-5028-4a40-8ddd-cb5a95faf155" providerId="AD" clId="Web-{49953FAC-EEB7-4CC4-A286-FA5418F8A176}" dt="2023-07-10T10:14:01.205" v="6" actId="20577"/>
          <ac:spMkLst>
            <pc:docMk/>
            <pc:sldMk cId="2701244671" sldId="324"/>
            <ac:spMk id="11" creationId="{87E2A494-9D4D-5B6E-4B9A-000C13122B10}"/>
          </ac:spMkLst>
        </pc:spChg>
      </pc:sldChg>
      <pc:sldChg chg="add mod replId modShow">
        <pc:chgData name="Cook, Lauren" userId="S::lauren.cook@mecklenburgcountync.gov::614a333f-5028-4a40-8ddd-cb5a95faf155" providerId="AD" clId="Web-{49953FAC-EEB7-4CC4-A286-FA5418F8A176}" dt="2023-07-10T10:16:54.614" v="10"/>
        <pc:sldMkLst>
          <pc:docMk/>
          <pc:sldMk cId="587958723" sldId="342"/>
        </pc:sldMkLst>
      </pc:sldChg>
    </pc:docChg>
  </pc:docChgLst>
  <pc:docChgLst>
    <pc:chgData name="Cook, Lauren" userId="S::lauren.cook@mecklenburgcountync.gov::614a333f-5028-4a40-8ddd-cb5a95faf155" providerId="AD" clId="Web-{EB47B7BF-1BED-8063-4C8B-981A5FD8B041}"/>
    <pc:docChg chg="addSld delSld modSld">
      <pc:chgData name="Cook, Lauren" userId="S::lauren.cook@mecklenburgcountync.gov::614a333f-5028-4a40-8ddd-cb5a95faf155" providerId="AD" clId="Web-{EB47B7BF-1BED-8063-4C8B-981A5FD8B041}" dt="2023-06-01T21:10:33.839" v="2474"/>
      <pc:docMkLst>
        <pc:docMk/>
      </pc:docMkLst>
      <pc:sldChg chg="add del">
        <pc:chgData name="Cook, Lauren" userId="S::lauren.cook@mecklenburgcountync.gov::614a333f-5028-4a40-8ddd-cb5a95faf155" providerId="AD" clId="Web-{EB47B7BF-1BED-8063-4C8B-981A5FD8B041}" dt="2023-06-01T19:37:06.269" v="1"/>
        <pc:sldMkLst>
          <pc:docMk/>
          <pc:sldMk cId="485368794" sldId="257"/>
        </pc:sldMkLst>
      </pc:sldChg>
      <pc:sldChg chg="modNotes">
        <pc:chgData name="Cook, Lauren" userId="S::lauren.cook@mecklenburgcountync.gov::614a333f-5028-4a40-8ddd-cb5a95faf155" providerId="AD" clId="Web-{EB47B7BF-1BED-8063-4C8B-981A5FD8B041}" dt="2023-06-01T20:41:11.051" v="2140"/>
        <pc:sldMkLst>
          <pc:docMk/>
          <pc:sldMk cId="3533048033" sldId="260"/>
        </pc:sldMkLst>
      </pc:sldChg>
      <pc:sldChg chg="modSp modNotes">
        <pc:chgData name="Cook, Lauren" userId="S::lauren.cook@mecklenburgcountync.gov::614a333f-5028-4a40-8ddd-cb5a95faf155" providerId="AD" clId="Web-{EB47B7BF-1BED-8063-4C8B-981A5FD8B041}" dt="2023-06-01T20:14:11.906" v="1507"/>
        <pc:sldMkLst>
          <pc:docMk/>
          <pc:sldMk cId="305738116" sldId="262"/>
        </pc:sldMkLst>
        <pc:spChg chg="mod">
          <ac:chgData name="Cook, Lauren" userId="S::lauren.cook@mecklenburgcountync.gov::614a333f-5028-4a40-8ddd-cb5a95faf155" providerId="AD" clId="Web-{EB47B7BF-1BED-8063-4C8B-981A5FD8B041}" dt="2023-06-01T20:00:03.255" v="676" actId="20577"/>
          <ac:spMkLst>
            <pc:docMk/>
            <pc:sldMk cId="305738116" sldId="262"/>
            <ac:spMk id="3" creationId="{2E0AA883-E26A-65EA-5088-168CC340FB31}"/>
          </ac:spMkLst>
        </pc:spChg>
      </pc:sldChg>
      <pc:sldChg chg="modNotes">
        <pc:chgData name="Cook, Lauren" userId="S::lauren.cook@mecklenburgcountync.gov::614a333f-5028-4a40-8ddd-cb5a95faf155" providerId="AD" clId="Web-{EB47B7BF-1BED-8063-4C8B-981A5FD8B041}" dt="2023-06-01T21:10:33.839" v="2474"/>
        <pc:sldMkLst>
          <pc:docMk/>
          <pc:sldMk cId="702005065" sldId="266"/>
        </pc:sldMkLst>
      </pc:sldChg>
      <pc:sldChg chg="del">
        <pc:chgData name="Cook, Lauren" userId="S::lauren.cook@mecklenburgcountync.gov::614a333f-5028-4a40-8ddd-cb5a95faf155" providerId="AD" clId="Web-{EB47B7BF-1BED-8063-4C8B-981A5FD8B041}" dt="2023-06-01T20:55:01.499" v="2264"/>
        <pc:sldMkLst>
          <pc:docMk/>
          <pc:sldMk cId="1291421162" sldId="275"/>
        </pc:sldMkLst>
      </pc:sldChg>
      <pc:sldChg chg="del">
        <pc:chgData name="Cook, Lauren" userId="S::lauren.cook@mecklenburgcountync.gov::614a333f-5028-4a40-8ddd-cb5a95faf155" providerId="AD" clId="Web-{EB47B7BF-1BED-8063-4C8B-981A5FD8B041}" dt="2023-06-01T20:55:05.468" v="2265"/>
        <pc:sldMkLst>
          <pc:docMk/>
          <pc:sldMk cId="952227093" sldId="277"/>
        </pc:sldMkLst>
      </pc:sldChg>
      <pc:sldChg chg="modSp modNotes">
        <pc:chgData name="Cook, Lauren" userId="S::lauren.cook@mecklenburgcountync.gov::614a333f-5028-4a40-8ddd-cb5a95faf155" providerId="AD" clId="Web-{EB47B7BF-1BED-8063-4C8B-981A5FD8B041}" dt="2023-06-01T20:52:23.825" v="2263" actId="20577"/>
        <pc:sldMkLst>
          <pc:docMk/>
          <pc:sldMk cId="3028719048" sldId="278"/>
        </pc:sldMkLst>
        <pc:spChg chg="mod">
          <ac:chgData name="Cook, Lauren" userId="S::lauren.cook@mecklenburgcountync.gov::614a333f-5028-4a40-8ddd-cb5a95faf155" providerId="AD" clId="Web-{EB47B7BF-1BED-8063-4C8B-981A5FD8B041}" dt="2023-06-01T20:52:23.825" v="2263" actId="20577"/>
          <ac:spMkLst>
            <pc:docMk/>
            <pc:sldMk cId="3028719048" sldId="278"/>
            <ac:spMk id="3" creationId="{2E0AA883-E26A-65EA-5088-168CC340FB31}"/>
          </ac:spMkLst>
        </pc:spChg>
      </pc:sldChg>
      <pc:sldChg chg="modNotes">
        <pc:chgData name="Cook, Lauren" userId="S::lauren.cook@mecklenburgcountync.gov::614a333f-5028-4a40-8ddd-cb5a95faf155" providerId="AD" clId="Web-{EB47B7BF-1BED-8063-4C8B-981A5FD8B041}" dt="2023-06-01T20:39:49.691" v="2084"/>
        <pc:sldMkLst>
          <pc:docMk/>
          <pc:sldMk cId="1632063534" sldId="285"/>
        </pc:sldMkLst>
      </pc:sldChg>
      <pc:sldChg chg="modNotes">
        <pc:chgData name="Cook, Lauren" userId="S::lauren.cook@mecklenburgcountync.gov::614a333f-5028-4a40-8ddd-cb5a95faf155" providerId="AD" clId="Web-{EB47B7BF-1BED-8063-4C8B-981A5FD8B041}" dt="2023-06-01T20:42:27.880" v="2226"/>
        <pc:sldMkLst>
          <pc:docMk/>
          <pc:sldMk cId="1015601750" sldId="286"/>
        </pc:sldMkLst>
      </pc:sldChg>
      <pc:sldChg chg="modNotes">
        <pc:chgData name="Cook, Lauren" userId="S::lauren.cook@mecklenburgcountync.gov::614a333f-5028-4a40-8ddd-cb5a95faf155" providerId="AD" clId="Web-{EB47B7BF-1BED-8063-4C8B-981A5FD8B041}" dt="2023-06-01T20:40:50.082" v="2102"/>
        <pc:sldMkLst>
          <pc:docMk/>
          <pc:sldMk cId="321875629" sldId="290"/>
        </pc:sldMkLst>
      </pc:sldChg>
      <pc:sldChg chg="modNotes">
        <pc:chgData name="Cook, Lauren" userId="S::lauren.cook@mecklenburgcountync.gov::614a333f-5028-4a40-8ddd-cb5a95faf155" providerId="AD" clId="Web-{EB47B7BF-1BED-8063-4C8B-981A5FD8B041}" dt="2023-06-01T20:38:00.205" v="2019"/>
        <pc:sldMkLst>
          <pc:docMk/>
          <pc:sldMk cId="523209115" sldId="292"/>
        </pc:sldMkLst>
      </pc:sldChg>
      <pc:sldChg chg="addSp modSp del">
        <pc:chgData name="Cook, Lauren" userId="S::lauren.cook@mecklenburgcountync.gov::614a333f-5028-4a40-8ddd-cb5a95faf155" providerId="AD" clId="Web-{EB47B7BF-1BED-8063-4C8B-981A5FD8B041}" dt="2023-06-01T21:04:01.709" v="2299"/>
        <pc:sldMkLst>
          <pc:docMk/>
          <pc:sldMk cId="2664933765" sldId="299"/>
        </pc:sldMkLst>
        <pc:spChg chg="mod">
          <ac:chgData name="Cook, Lauren" userId="S::lauren.cook@mecklenburgcountync.gov::614a333f-5028-4a40-8ddd-cb5a95faf155" providerId="AD" clId="Web-{EB47B7BF-1BED-8063-4C8B-981A5FD8B041}" dt="2023-06-01T21:00:13.128" v="2292" actId="20577"/>
          <ac:spMkLst>
            <pc:docMk/>
            <pc:sldMk cId="2664933765" sldId="299"/>
            <ac:spMk id="3" creationId="{D6BE9F6D-20D4-6C14-8BB9-629907002E2C}"/>
          </ac:spMkLst>
        </pc:spChg>
        <pc:graphicFrameChg chg="add">
          <ac:chgData name="Cook, Lauren" userId="S::lauren.cook@mecklenburgcountync.gov::614a333f-5028-4a40-8ddd-cb5a95faf155" providerId="AD" clId="Web-{EB47B7BF-1BED-8063-4C8B-981A5FD8B041}" dt="2023-06-01T21:00:17.128" v="2293"/>
          <ac:graphicFrameMkLst>
            <pc:docMk/>
            <pc:sldMk cId="2664933765" sldId="299"/>
            <ac:graphicFrameMk id="7" creationId="{C2127A57-F0AE-EA5B-F664-DAB211F9216B}"/>
          </ac:graphicFrameMkLst>
        </pc:graphicFrameChg>
        <pc:graphicFrameChg chg="mod">
          <ac:chgData name="Cook, Lauren" userId="S::lauren.cook@mecklenburgcountync.gov::614a333f-5028-4a40-8ddd-cb5a95faf155" providerId="AD" clId="Web-{EB47B7BF-1BED-8063-4C8B-981A5FD8B041}" dt="2023-06-01T21:03:36.584" v="2294" actId="1076"/>
          <ac:graphicFrameMkLst>
            <pc:docMk/>
            <pc:sldMk cId="2664933765" sldId="299"/>
            <ac:graphicFrameMk id="9" creationId="{E203BABE-7A32-8445-B466-95523E9A4B0C}"/>
          </ac:graphicFrameMkLst>
        </pc:graphicFrameChg>
      </pc:sldChg>
      <pc:sldChg chg="modSp">
        <pc:chgData name="Cook, Lauren" userId="S::lauren.cook@mecklenburgcountync.gov::614a333f-5028-4a40-8ddd-cb5a95faf155" providerId="AD" clId="Web-{EB47B7BF-1BED-8063-4C8B-981A5FD8B041}" dt="2023-06-01T20:37:11.986" v="2007" actId="20577"/>
        <pc:sldMkLst>
          <pc:docMk/>
          <pc:sldMk cId="1932787037" sldId="305"/>
        </pc:sldMkLst>
        <pc:spChg chg="mod">
          <ac:chgData name="Cook, Lauren" userId="S::lauren.cook@mecklenburgcountync.gov::614a333f-5028-4a40-8ddd-cb5a95faf155" providerId="AD" clId="Web-{EB47B7BF-1BED-8063-4C8B-981A5FD8B041}" dt="2023-06-01T20:37:11.986" v="2007" actId="20577"/>
          <ac:spMkLst>
            <pc:docMk/>
            <pc:sldMk cId="1932787037" sldId="305"/>
            <ac:spMk id="3" creationId="{42481B96-0D62-EBA3-663E-B79F10EDEA0F}"/>
          </ac:spMkLst>
        </pc:spChg>
      </pc:sldChg>
      <pc:sldChg chg="modNotes">
        <pc:chgData name="Cook, Lauren" userId="S::lauren.cook@mecklenburgcountync.gov::614a333f-5028-4a40-8ddd-cb5a95faf155" providerId="AD" clId="Web-{EB47B7BF-1BED-8063-4C8B-981A5FD8B041}" dt="2023-06-01T19:37:50.598" v="14"/>
        <pc:sldMkLst>
          <pc:docMk/>
          <pc:sldMk cId="4166360014" sldId="313"/>
        </pc:sldMkLst>
      </pc:sldChg>
      <pc:sldChg chg="modNotes">
        <pc:chgData name="Cook, Lauren" userId="S::lauren.cook@mecklenburgcountync.gov::614a333f-5028-4a40-8ddd-cb5a95faf155" providerId="AD" clId="Web-{EB47B7BF-1BED-8063-4C8B-981A5FD8B041}" dt="2023-06-01T19:38:50.083" v="73"/>
        <pc:sldMkLst>
          <pc:docMk/>
          <pc:sldMk cId="3875107979" sldId="314"/>
        </pc:sldMkLst>
      </pc:sldChg>
      <pc:sldChg chg="addSp delSp modSp">
        <pc:chgData name="Cook, Lauren" userId="S::lauren.cook@mecklenburgcountync.gov::614a333f-5028-4a40-8ddd-cb5a95faf155" providerId="AD" clId="Web-{EB47B7BF-1BED-8063-4C8B-981A5FD8B041}" dt="2023-06-01T20:30:49.465" v="1830" actId="20577"/>
        <pc:sldMkLst>
          <pc:docMk/>
          <pc:sldMk cId="320421803" sldId="315"/>
        </pc:sldMkLst>
        <pc:spChg chg="mod">
          <ac:chgData name="Cook, Lauren" userId="S::lauren.cook@mecklenburgcountync.gov::614a333f-5028-4a40-8ddd-cb5a95faf155" providerId="AD" clId="Web-{EB47B7BF-1BED-8063-4C8B-981A5FD8B041}" dt="2023-06-01T20:07:24.167" v="1423" actId="20577"/>
          <ac:spMkLst>
            <pc:docMk/>
            <pc:sldMk cId="320421803" sldId="315"/>
            <ac:spMk id="2" creationId="{94195C34-6915-F135-8FB6-480DCDF96CD5}"/>
          </ac:spMkLst>
        </pc:spChg>
        <pc:spChg chg="del">
          <ac:chgData name="Cook, Lauren" userId="S::lauren.cook@mecklenburgcountync.gov::614a333f-5028-4a40-8ddd-cb5a95faf155" providerId="AD" clId="Web-{EB47B7BF-1BED-8063-4C8B-981A5FD8B041}" dt="2023-06-01T20:07:28.854" v="1424"/>
          <ac:spMkLst>
            <pc:docMk/>
            <pc:sldMk cId="320421803" sldId="315"/>
            <ac:spMk id="3" creationId="{42A2524F-48E4-4323-4103-1834E3FE4B12}"/>
          </ac:spMkLst>
        </pc:spChg>
        <pc:spChg chg="mod">
          <ac:chgData name="Cook, Lauren" userId="S::lauren.cook@mecklenburgcountync.gov::614a333f-5028-4a40-8ddd-cb5a95faf155" providerId="AD" clId="Web-{EB47B7BF-1BED-8063-4C8B-981A5FD8B041}" dt="2023-06-01T20:08:15.824" v="1438" actId="20577"/>
          <ac:spMkLst>
            <pc:docMk/>
            <pc:sldMk cId="320421803" sldId="315"/>
            <ac:spMk id="4" creationId="{A331B245-F425-5539-9209-9F00C3D202F4}"/>
          </ac:spMkLst>
        </pc:spChg>
        <pc:spChg chg="del">
          <ac:chgData name="Cook, Lauren" userId="S::lauren.cook@mecklenburgcountync.gov::614a333f-5028-4a40-8ddd-cb5a95faf155" providerId="AD" clId="Web-{EB47B7BF-1BED-8063-4C8B-981A5FD8B041}" dt="2023-06-01T20:07:43.276" v="1427"/>
          <ac:spMkLst>
            <pc:docMk/>
            <pc:sldMk cId="320421803" sldId="315"/>
            <ac:spMk id="5" creationId="{DD2E4137-4396-35B8-FD23-1BF50568FA8D}"/>
          </ac:spMkLst>
        </pc:spChg>
        <pc:spChg chg="mod">
          <ac:chgData name="Cook, Lauren" userId="S::lauren.cook@mecklenburgcountync.gov::614a333f-5028-4a40-8ddd-cb5a95faf155" providerId="AD" clId="Web-{EB47B7BF-1BED-8063-4C8B-981A5FD8B041}" dt="2023-06-01T20:30:49.465" v="1830" actId="20577"/>
          <ac:spMkLst>
            <pc:docMk/>
            <pc:sldMk cId="320421803" sldId="315"/>
            <ac:spMk id="6" creationId="{241AAAE9-181E-978F-AF38-5CC9F35AC1A2}"/>
          </ac:spMkLst>
        </pc:spChg>
        <pc:spChg chg="add del mod">
          <ac:chgData name="Cook, Lauren" userId="S::lauren.cook@mecklenburgcountync.gov::614a333f-5028-4a40-8ddd-cb5a95faf155" providerId="AD" clId="Web-{EB47B7BF-1BED-8063-4C8B-981A5FD8B041}" dt="2023-06-01T20:07:39.573" v="1426"/>
          <ac:spMkLst>
            <pc:docMk/>
            <pc:sldMk cId="320421803" sldId="315"/>
            <ac:spMk id="8" creationId="{1A29E0FE-CBFA-1662-4315-0958F2CFB934}"/>
          </ac:spMkLst>
        </pc:spChg>
        <pc:spChg chg="add del mod">
          <ac:chgData name="Cook, Lauren" userId="S::lauren.cook@mecklenburgcountync.gov::614a333f-5028-4a40-8ddd-cb5a95faf155" providerId="AD" clId="Web-{EB47B7BF-1BED-8063-4C8B-981A5FD8B041}" dt="2023-06-01T20:07:49.948" v="1429"/>
          <ac:spMkLst>
            <pc:docMk/>
            <pc:sldMk cId="320421803" sldId="315"/>
            <ac:spMk id="10" creationId="{A6FD5280-2275-FFF8-E162-BC8D44962688}"/>
          </ac:spMkLst>
        </pc:spChg>
      </pc:sldChg>
      <pc:sldChg chg="modSp new">
        <pc:chgData name="Cook, Lauren" userId="S::lauren.cook@mecklenburgcountync.gov::614a333f-5028-4a40-8ddd-cb5a95faf155" providerId="AD" clId="Web-{EB47B7BF-1BED-8063-4C8B-981A5FD8B041}" dt="2023-06-01T20:45:10.836" v="2260" actId="20577"/>
        <pc:sldMkLst>
          <pc:docMk/>
          <pc:sldMk cId="3165340690" sldId="316"/>
        </pc:sldMkLst>
        <pc:spChg chg="mod">
          <ac:chgData name="Cook, Lauren" userId="S::lauren.cook@mecklenburgcountync.gov::614a333f-5028-4a40-8ddd-cb5a95faf155" providerId="AD" clId="Web-{EB47B7BF-1BED-8063-4C8B-981A5FD8B041}" dt="2023-06-01T20:44:50.585" v="2250" actId="20577"/>
          <ac:spMkLst>
            <pc:docMk/>
            <pc:sldMk cId="3165340690" sldId="316"/>
            <ac:spMk id="2" creationId="{3876ADAE-A691-C92F-E1C9-2230301CF4B7}"/>
          </ac:spMkLst>
        </pc:spChg>
        <pc:spChg chg="mod">
          <ac:chgData name="Cook, Lauren" userId="S::lauren.cook@mecklenburgcountync.gov::614a333f-5028-4a40-8ddd-cb5a95faf155" providerId="AD" clId="Web-{EB47B7BF-1BED-8063-4C8B-981A5FD8B041}" dt="2023-06-01T20:45:10.836" v="2260" actId="20577"/>
          <ac:spMkLst>
            <pc:docMk/>
            <pc:sldMk cId="3165340690" sldId="316"/>
            <ac:spMk id="3" creationId="{C175E8A2-06FA-8B8F-3A2B-06BD0C57E5B9}"/>
          </ac:spMkLst>
        </pc:spChg>
      </pc:sldChg>
      <pc:sldChg chg="addSp delSp modSp new modNotes">
        <pc:chgData name="Cook, Lauren" userId="S::lauren.cook@mecklenburgcountync.gov::614a333f-5028-4a40-8ddd-cb5a95faf155" providerId="AD" clId="Web-{EB47B7BF-1BED-8063-4C8B-981A5FD8B041}" dt="2023-06-01T21:05:34.632" v="2322"/>
        <pc:sldMkLst>
          <pc:docMk/>
          <pc:sldMk cId="2894075734" sldId="317"/>
        </pc:sldMkLst>
        <pc:spChg chg="del">
          <ac:chgData name="Cook, Lauren" userId="S::lauren.cook@mecklenburgcountync.gov::614a333f-5028-4a40-8ddd-cb5a95faf155" providerId="AD" clId="Web-{EB47B7BF-1BED-8063-4C8B-981A5FD8B041}" dt="2023-06-01T21:04:17.616" v="2300"/>
          <ac:spMkLst>
            <pc:docMk/>
            <pc:sldMk cId="2894075734" sldId="317"/>
            <ac:spMk id="2" creationId="{197D8295-9B42-F9D8-F2AE-C0454EF50FF5}"/>
          </ac:spMkLst>
        </pc:spChg>
        <pc:spChg chg="del">
          <ac:chgData name="Cook, Lauren" userId="S::lauren.cook@mecklenburgcountync.gov::614a333f-5028-4a40-8ddd-cb5a95faf155" providerId="AD" clId="Web-{EB47B7BF-1BED-8063-4C8B-981A5FD8B041}" dt="2023-06-01T21:03:49.865" v="2296"/>
          <ac:spMkLst>
            <pc:docMk/>
            <pc:sldMk cId="2894075734" sldId="317"/>
            <ac:spMk id="3" creationId="{B72523E3-CDC1-ED87-3B29-FA7C2FD1ED8F}"/>
          </ac:spMkLst>
        </pc:spChg>
        <pc:graphicFrameChg chg="add mod">
          <ac:chgData name="Cook, Lauren" userId="S::lauren.cook@mecklenburgcountync.gov::614a333f-5028-4a40-8ddd-cb5a95faf155" providerId="AD" clId="Web-{EB47B7BF-1BED-8063-4C8B-981A5FD8B041}" dt="2023-06-01T21:04:47.522" v="2303" actId="1076"/>
          <ac:graphicFrameMkLst>
            <pc:docMk/>
            <pc:sldMk cId="2894075734" sldId="317"/>
            <ac:graphicFrameMk id="5" creationId="{3AE3ED19-8CF5-4C37-E897-FE4FEB90062F}"/>
          </ac:graphicFrameMkLst>
        </pc:graphicFrameChg>
      </pc:sldChg>
    </pc:docChg>
  </pc:docChgLst>
  <pc:docChgLst>
    <pc:chgData name="Cook, Lauren" userId="S::lauren.cook@mecklenburgcountync.gov::614a333f-5028-4a40-8ddd-cb5a95faf155" providerId="AD" clId="Web-{C8087084-9A30-11C4-D871-38279EE5A17F}"/>
    <pc:docChg chg="modSld">
      <pc:chgData name="Cook, Lauren" userId="S::lauren.cook@mecklenburgcountync.gov::614a333f-5028-4a40-8ddd-cb5a95faf155" providerId="AD" clId="Web-{C8087084-9A30-11C4-D871-38279EE5A17F}" dt="2023-06-06T14:10:33.342" v="222"/>
      <pc:docMkLst>
        <pc:docMk/>
      </pc:docMkLst>
      <pc:sldChg chg="modNotes">
        <pc:chgData name="Cook, Lauren" userId="S::lauren.cook@mecklenburgcountync.gov::614a333f-5028-4a40-8ddd-cb5a95faf155" providerId="AD" clId="Web-{C8087084-9A30-11C4-D871-38279EE5A17F}" dt="2023-06-06T13:28:42.625" v="2"/>
        <pc:sldMkLst>
          <pc:docMk/>
          <pc:sldMk cId="3533048033" sldId="260"/>
        </pc:sldMkLst>
      </pc:sldChg>
      <pc:sldChg chg="modNotes">
        <pc:chgData name="Cook, Lauren" userId="S::lauren.cook@mecklenburgcountync.gov::614a333f-5028-4a40-8ddd-cb5a95faf155" providerId="AD" clId="Web-{C8087084-9A30-11C4-D871-38279EE5A17F}" dt="2023-06-06T14:10:33.342" v="222"/>
        <pc:sldMkLst>
          <pc:docMk/>
          <pc:sldMk cId="1534311213" sldId="282"/>
        </pc:sldMkLst>
      </pc:sldChg>
      <pc:sldChg chg="modNotes">
        <pc:chgData name="Cook, Lauren" userId="S::lauren.cook@mecklenburgcountync.gov::614a333f-5028-4a40-8ddd-cb5a95faf155" providerId="AD" clId="Web-{C8087084-9A30-11C4-D871-38279EE5A17F}" dt="2023-06-06T14:09:46.092" v="221"/>
        <pc:sldMkLst>
          <pc:docMk/>
          <pc:sldMk cId="3165340690" sldId="316"/>
        </pc:sldMkLst>
      </pc:sldChg>
    </pc:docChg>
  </pc:docChgLst>
  <pc:docChgLst>
    <pc:chgData name="Ong, Jonathan L" userId="dee7cf0f-179a-4027-8ad1-8901dd82d2be" providerId="ADAL" clId="{89D84D0E-65CE-44CD-9867-6E8502899169}"/>
    <pc:docChg chg="undo custSel addSld delSld modSld">
      <pc:chgData name="Ong, Jonathan L" userId="dee7cf0f-179a-4027-8ad1-8901dd82d2be" providerId="ADAL" clId="{89D84D0E-65CE-44CD-9867-6E8502899169}" dt="2023-07-11T23:24:14.030" v="6373" actId="20577"/>
      <pc:docMkLst>
        <pc:docMk/>
      </pc:docMkLst>
      <pc:sldChg chg="modSp mod modTransition">
        <pc:chgData name="Ong, Jonathan L" userId="dee7cf0f-179a-4027-8ad1-8901dd82d2be" providerId="ADAL" clId="{89D84D0E-65CE-44CD-9867-6E8502899169}" dt="2023-07-11T22:48:16.193" v="6309" actId="20577"/>
        <pc:sldMkLst>
          <pc:docMk/>
          <pc:sldMk cId="485368794" sldId="257"/>
        </pc:sldMkLst>
        <pc:spChg chg="mod">
          <ac:chgData name="Ong, Jonathan L" userId="dee7cf0f-179a-4027-8ad1-8901dd82d2be" providerId="ADAL" clId="{89D84D0E-65CE-44CD-9867-6E8502899169}" dt="2023-07-11T22:47:31.141" v="6297" actId="20577"/>
          <ac:spMkLst>
            <pc:docMk/>
            <pc:sldMk cId="485368794" sldId="257"/>
            <ac:spMk id="2" creationId="{575D9CB3-CD0D-5A73-CB29-5237A8880547}"/>
          </ac:spMkLst>
        </pc:spChg>
        <pc:spChg chg="mod">
          <ac:chgData name="Ong, Jonathan L" userId="dee7cf0f-179a-4027-8ad1-8901dd82d2be" providerId="ADAL" clId="{89D84D0E-65CE-44CD-9867-6E8502899169}" dt="2023-07-11T22:48:16.193" v="6309" actId="20577"/>
          <ac:spMkLst>
            <pc:docMk/>
            <pc:sldMk cId="485368794" sldId="257"/>
            <ac:spMk id="3" creationId="{47199CDE-2F40-70C3-5324-E8E9ED3B15C6}"/>
          </ac:spMkLst>
        </pc:spChg>
      </pc:sldChg>
      <pc:sldChg chg="modTransition">
        <pc:chgData name="Ong, Jonathan L" userId="dee7cf0f-179a-4027-8ad1-8901dd82d2be" providerId="ADAL" clId="{89D84D0E-65CE-44CD-9867-6E8502899169}" dt="2023-07-11T22:41:04.283" v="6067"/>
        <pc:sldMkLst>
          <pc:docMk/>
          <pc:sldMk cId="3493763410" sldId="259"/>
        </pc:sldMkLst>
      </pc:sldChg>
      <pc:sldChg chg="modTransition">
        <pc:chgData name="Ong, Jonathan L" userId="dee7cf0f-179a-4027-8ad1-8901dd82d2be" providerId="ADAL" clId="{89D84D0E-65CE-44CD-9867-6E8502899169}" dt="2023-07-11T22:41:04.283" v="6067"/>
        <pc:sldMkLst>
          <pc:docMk/>
          <pc:sldMk cId="3533048033" sldId="260"/>
        </pc:sldMkLst>
      </pc:sldChg>
      <pc:sldChg chg="modTransition">
        <pc:chgData name="Ong, Jonathan L" userId="dee7cf0f-179a-4027-8ad1-8901dd82d2be" providerId="ADAL" clId="{89D84D0E-65CE-44CD-9867-6E8502899169}" dt="2023-07-11T22:41:04.283" v="6067"/>
        <pc:sldMkLst>
          <pc:docMk/>
          <pc:sldMk cId="851262958" sldId="261"/>
        </pc:sldMkLst>
      </pc:sldChg>
      <pc:sldChg chg="modSp mod modTransition">
        <pc:chgData name="Ong, Jonathan L" userId="dee7cf0f-179a-4027-8ad1-8901dd82d2be" providerId="ADAL" clId="{89D84D0E-65CE-44CD-9867-6E8502899169}" dt="2023-07-11T22:41:04.283" v="6067"/>
        <pc:sldMkLst>
          <pc:docMk/>
          <pc:sldMk cId="702005065" sldId="266"/>
        </pc:sldMkLst>
        <pc:spChg chg="mod">
          <ac:chgData name="Ong, Jonathan L" userId="dee7cf0f-179a-4027-8ad1-8901dd82d2be" providerId="ADAL" clId="{89D84D0E-65CE-44CD-9867-6E8502899169}" dt="2023-07-11T21:56:06.786" v="5583" actId="6549"/>
          <ac:spMkLst>
            <pc:docMk/>
            <pc:sldMk cId="702005065" sldId="266"/>
            <ac:spMk id="3" creationId="{A4271A38-8EC0-615A-4AD6-0E7957F60B1F}"/>
          </ac:spMkLst>
        </pc:spChg>
      </pc:sldChg>
      <pc:sldChg chg="modTransition">
        <pc:chgData name="Ong, Jonathan L" userId="dee7cf0f-179a-4027-8ad1-8901dd82d2be" providerId="ADAL" clId="{89D84D0E-65CE-44CD-9867-6E8502899169}" dt="2023-07-11T22:41:04.283" v="6067"/>
        <pc:sldMkLst>
          <pc:docMk/>
          <pc:sldMk cId="4090044416" sldId="272"/>
        </pc:sldMkLst>
      </pc:sldChg>
      <pc:sldChg chg="addSp modSp mod modTransition">
        <pc:chgData name="Ong, Jonathan L" userId="dee7cf0f-179a-4027-8ad1-8901dd82d2be" providerId="ADAL" clId="{89D84D0E-65CE-44CD-9867-6E8502899169}" dt="2023-07-11T22:41:04.283" v="6067"/>
        <pc:sldMkLst>
          <pc:docMk/>
          <pc:sldMk cId="3148508314" sldId="280"/>
        </pc:sldMkLst>
        <pc:grpChg chg="ord">
          <ac:chgData name="Ong, Jonathan L" userId="dee7cf0f-179a-4027-8ad1-8901dd82d2be" providerId="ADAL" clId="{89D84D0E-65CE-44CD-9867-6E8502899169}" dt="2023-06-21T14:32:27.453" v="35" actId="167"/>
          <ac:grpSpMkLst>
            <pc:docMk/>
            <pc:sldMk cId="3148508314" sldId="280"/>
            <ac:grpSpMk id="7" creationId="{C6FCFC5D-8D12-EE3E-E3E2-DEA9B7923C1F}"/>
          </ac:grpSpMkLst>
        </pc:grpChg>
        <pc:picChg chg="add mod ord">
          <ac:chgData name="Ong, Jonathan L" userId="dee7cf0f-179a-4027-8ad1-8901dd82d2be" providerId="ADAL" clId="{89D84D0E-65CE-44CD-9867-6E8502899169}" dt="2023-06-21T14:33:05.187" v="44" actId="1076"/>
          <ac:picMkLst>
            <pc:docMk/>
            <pc:sldMk cId="3148508314" sldId="280"/>
            <ac:picMk id="8" creationId="{821AD387-234D-3FEA-416C-B80FB5990CB7}"/>
          </ac:picMkLst>
        </pc:picChg>
      </pc:sldChg>
      <pc:sldChg chg="modTransition">
        <pc:chgData name="Ong, Jonathan L" userId="dee7cf0f-179a-4027-8ad1-8901dd82d2be" providerId="ADAL" clId="{89D84D0E-65CE-44CD-9867-6E8502899169}" dt="2023-07-11T22:41:04.283" v="6067"/>
        <pc:sldMkLst>
          <pc:docMk/>
          <pc:sldMk cId="3523331336" sldId="281"/>
        </pc:sldMkLst>
      </pc:sldChg>
      <pc:sldChg chg="modSp mod modTransition">
        <pc:chgData name="Ong, Jonathan L" userId="dee7cf0f-179a-4027-8ad1-8901dd82d2be" providerId="ADAL" clId="{89D84D0E-65CE-44CD-9867-6E8502899169}" dt="2023-07-11T23:24:14.030" v="6373" actId="20577"/>
        <pc:sldMkLst>
          <pc:docMk/>
          <pc:sldMk cId="1534311213" sldId="282"/>
        </pc:sldMkLst>
        <pc:spChg chg="mod">
          <ac:chgData name="Ong, Jonathan L" userId="dee7cf0f-179a-4027-8ad1-8901dd82d2be" providerId="ADAL" clId="{89D84D0E-65CE-44CD-9867-6E8502899169}" dt="2023-07-11T23:24:14.030" v="6373" actId="20577"/>
          <ac:spMkLst>
            <pc:docMk/>
            <pc:sldMk cId="1534311213" sldId="282"/>
            <ac:spMk id="4" creationId="{03976C74-AF82-4ED3-B971-7071F1970DFE}"/>
          </ac:spMkLst>
        </pc:spChg>
      </pc:sldChg>
      <pc:sldChg chg="addSp delSp modSp mod modTransition">
        <pc:chgData name="Ong, Jonathan L" userId="dee7cf0f-179a-4027-8ad1-8901dd82d2be" providerId="ADAL" clId="{89D84D0E-65CE-44CD-9867-6E8502899169}" dt="2023-07-11T23:23:20.125" v="6364" actId="21"/>
        <pc:sldMkLst>
          <pc:docMk/>
          <pc:sldMk cId="1632063534" sldId="285"/>
        </pc:sldMkLst>
        <pc:graphicFrameChg chg="del">
          <ac:chgData name="Ong, Jonathan L" userId="dee7cf0f-179a-4027-8ad1-8901dd82d2be" providerId="ADAL" clId="{89D84D0E-65CE-44CD-9867-6E8502899169}" dt="2023-07-11T23:23:20.125" v="6364" actId="21"/>
          <ac:graphicFrameMkLst>
            <pc:docMk/>
            <pc:sldMk cId="1632063534" sldId="285"/>
            <ac:graphicFrameMk id="3" creationId="{EC2C886E-1936-E311-E8DD-039534B867AA}"/>
          </ac:graphicFrameMkLst>
        </pc:graphicFrameChg>
        <pc:graphicFrameChg chg="add mod">
          <ac:chgData name="Ong, Jonathan L" userId="dee7cf0f-179a-4027-8ad1-8901dd82d2be" providerId="ADAL" clId="{89D84D0E-65CE-44CD-9867-6E8502899169}" dt="2023-07-11T23:23:14.502" v="6363" actId="167"/>
          <ac:graphicFrameMkLst>
            <pc:docMk/>
            <pc:sldMk cId="1632063534" sldId="285"/>
            <ac:graphicFrameMk id="10" creationId="{6C64CA45-4684-B381-C875-21B8CBC0DAB2}"/>
          </ac:graphicFrameMkLst>
        </pc:graphicFrameChg>
      </pc:sldChg>
      <pc:sldChg chg="modTransition">
        <pc:chgData name="Ong, Jonathan L" userId="dee7cf0f-179a-4027-8ad1-8901dd82d2be" providerId="ADAL" clId="{89D84D0E-65CE-44CD-9867-6E8502899169}" dt="2023-07-11T22:41:04.283" v="6067"/>
        <pc:sldMkLst>
          <pc:docMk/>
          <pc:sldMk cId="1015601750" sldId="286"/>
        </pc:sldMkLst>
      </pc:sldChg>
      <pc:sldChg chg="modTransition">
        <pc:chgData name="Ong, Jonathan L" userId="dee7cf0f-179a-4027-8ad1-8901dd82d2be" providerId="ADAL" clId="{89D84D0E-65CE-44CD-9867-6E8502899169}" dt="2023-07-11T22:41:04.283" v="6067"/>
        <pc:sldMkLst>
          <pc:docMk/>
          <pc:sldMk cId="3943605167" sldId="287"/>
        </pc:sldMkLst>
      </pc:sldChg>
      <pc:sldChg chg="delSp mod modTransition">
        <pc:chgData name="Ong, Jonathan L" userId="dee7cf0f-179a-4027-8ad1-8901dd82d2be" providerId="ADAL" clId="{89D84D0E-65CE-44CD-9867-6E8502899169}" dt="2023-07-11T23:22:54.006" v="6361" actId="21"/>
        <pc:sldMkLst>
          <pc:docMk/>
          <pc:sldMk cId="1008893999" sldId="288"/>
        </pc:sldMkLst>
        <pc:graphicFrameChg chg="del">
          <ac:chgData name="Ong, Jonathan L" userId="dee7cf0f-179a-4027-8ad1-8901dd82d2be" providerId="ADAL" clId="{89D84D0E-65CE-44CD-9867-6E8502899169}" dt="2023-07-11T23:22:54.006" v="6361" actId="21"/>
          <ac:graphicFrameMkLst>
            <pc:docMk/>
            <pc:sldMk cId="1008893999" sldId="288"/>
            <ac:graphicFrameMk id="10" creationId="{A50D0C7D-2B32-CEA4-2B8B-B6F9ECE34730}"/>
          </ac:graphicFrameMkLst>
        </pc:graphicFrameChg>
      </pc:sldChg>
      <pc:sldChg chg="modTransition">
        <pc:chgData name="Ong, Jonathan L" userId="dee7cf0f-179a-4027-8ad1-8901dd82d2be" providerId="ADAL" clId="{89D84D0E-65CE-44CD-9867-6E8502899169}" dt="2023-07-11T22:41:04.283" v="6067"/>
        <pc:sldMkLst>
          <pc:docMk/>
          <pc:sldMk cId="321875629" sldId="290"/>
        </pc:sldMkLst>
      </pc:sldChg>
      <pc:sldChg chg="modTransition">
        <pc:chgData name="Ong, Jonathan L" userId="dee7cf0f-179a-4027-8ad1-8901dd82d2be" providerId="ADAL" clId="{89D84D0E-65CE-44CD-9867-6E8502899169}" dt="2023-07-11T22:41:04.283" v="6067"/>
        <pc:sldMkLst>
          <pc:docMk/>
          <pc:sldMk cId="1396032228" sldId="300"/>
        </pc:sldMkLst>
      </pc:sldChg>
      <pc:sldChg chg="addSp modSp mod modTransition modNotesTx">
        <pc:chgData name="Ong, Jonathan L" userId="dee7cf0f-179a-4027-8ad1-8901dd82d2be" providerId="ADAL" clId="{89D84D0E-65CE-44CD-9867-6E8502899169}" dt="2023-07-11T22:50:26.380" v="6314" actId="6549"/>
        <pc:sldMkLst>
          <pc:docMk/>
          <pc:sldMk cId="2859748938" sldId="301"/>
        </pc:sldMkLst>
        <pc:picChg chg="add mod ord">
          <ac:chgData name="Ong, Jonathan L" userId="dee7cf0f-179a-4027-8ad1-8901dd82d2be" providerId="ADAL" clId="{89D84D0E-65CE-44CD-9867-6E8502899169}" dt="2023-07-10T02:58:17.689" v="2129" actId="166"/>
          <ac:picMkLst>
            <pc:docMk/>
            <pc:sldMk cId="2859748938" sldId="301"/>
            <ac:picMk id="3" creationId="{12BFA565-BC0E-AC43-E682-866BDBDFC483}"/>
          </ac:picMkLst>
        </pc:picChg>
      </pc:sldChg>
      <pc:sldChg chg="modTransition">
        <pc:chgData name="Ong, Jonathan L" userId="dee7cf0f-179a-4027-8ad1-8901dd82d2be" providerId="ADAL" clId="{89D84D0E-65CE-44CD-9867-6E8502899169}" dt="2023-07-11T22:41:04.283" v="6067"/>
        <pc:sldMkLst>
          <pc:docMk/>
          <pc:sldMk cId="1813440302" sldId="302"/>
        </pc:sldMkLst>
      </pc:sldChg>
      <pc:sldChg chg="modTransition">
        <pc:chgData name="Ong, Jonathan L" userId="dee7cf0f-179a-4027-8ad1-8901dd82d2be" providerId="ADAL" clId="{89D84D0E-65CE-44CD-9867-6E8502899169}" dt="2023-07-11T22:41:04.283" v="6067"/>
        <pc:sldMkLst>
          <pc:docMk/>
          <pc:sldMk cId="738717625" sldId="303"/>
        </pc:sldMkLst>
      </pc:sldChg>
      <pc:sldChg chg="modSp mod modTransition modNotesTx">
        <pc:chgData name="Ong, Jonathan L" userId="dee7cf0f-179a-4027-8ad1-8901dd82d2be" providerId="ADAL" clId="{89D84D0E-65CE-44CD-9867-6E8502899169}" dt="2023-07-11T22:41:04.283" v="6067"/>
        <pc:sldMkLst>
          <pc:docMk/>
          <pc:sldMk cId="4042298655" sldId="304"/>
        </pc:sldMkLst>
        <pc:spChg chg="mod">
          <ac:chgData name="Ong, Jonathan L" userId="dee7cf0f-179a-4027-8ad1-8901dd82d2be" providerId="ADAL" clId="{89D84D0E-65CE-44CD-9867-6E8502899169}" dt="2023-07-11T20:32:50.506" v="4092" actId="20577"/>
          <ac:spMkLst>
            <pc:docMk/>
            <pc:sldMk cId="4042298655" sldId="304"/>
            <ac:spMk id="3" creationId="{FE78DF1E-F70F-3C6C-F077-B3B44AB9458C}"/>
          </ac:spMkLst>
        </pc:spChg>
      </pc:sldChg>
      <pc:sldChg chg="modTransition">
        <pc:chgData name="Ong, Jonathan L" userId="dee7cf0f-179a-4027-8ad1-8901dd82d2be" providerId="ADAL" clId="{89D84D0E-65CE-44CD-9867-6E8502899169}" dt="2023-07-11T22:41:04.283" v="6067"/>
        <pc:sldMkLst>
          <pc:docMk/>
          <pc:sldMk cId="1932787037" sldId="305"/>
        </pc:sldMkLst>
      </pc:sldChg>
      <pc:sldChg chg="modTransition">
        <pc:chgData name="Ong, Jonathan L" userId="dee7cf0f-179a-4027-8ad1-8901dd82d2be" providerId="ADAL" clId="{89D84D0E-65CE-44CD-9867-6E8502899169}" dt="2023-07-11T22:41:04.283" v="6067"/>
        <pc:sldMkLst>
          <pc:docMk/>
          <pc:sldMk cId="1209641623" sldId="306"/>
        </pc:sldMkLst>
      </pc:sldChg>
      <pc:sldChg chg="modTransition">
        <pc:chgData name="Ong, Jonathan L" userId="dee7cf0f-179a-4027-8ad1-8901dd82d2be" providerId="ADAL" clId="{89D84D0E-65CE-44CD-9867-6E8502899169}" dt="2023-07-11T22:41:04.283" v="6067"/>
        <pc:sldMkLst>
          <pc:docMk/>
          <pc:sldMk cId="3630698283" sldId="307"/>
        </pc:sldMkLst>
      </pc:sldChg>
      <pc:sldChg chg="modTransition">
        <pc:chgData name="Ong, Jonathan L" userId="dee7cf0f-179a-4027-8ad1-8901dd82d2be" providerId="ADAL" clId="{89D84D0E-65CE-44CD-9867-6E8502899169}" dt="2023-07-11T22:41:04.283" v="6067"/>
        <pc:sldMkLst>
          <pc:docMk/>
          <pc:sldMk cId="1784781121" sldId="308"/>
        </pc:sldMkLst>
      </pc:sldChg>
      <pc:sldChg chg="modTransition">
        <pc:chgData name="Ong, Jonathan L" userId="dee7cf0f-179a-4027-8ad1-8901dd82d2be" providerId="ADAL" clId="{89D84D0E-65CE-44CD-9867-6E8502899169}" dt="2023-07-11T22:41:04.283" v="6067"/>
        <pc:sldMkLst>
          <pc:docMk/>
          <pc:sldMk cId="867978593" sldId="309"/>
        </pc:sldMkLst>
      </pc:sldChg>
      <pc:sldChg chg="modTransition">
        <pc:chgData name="Ong, Jonathan L" userId="dee7cf0f-179a-4027-8ad1-8901dd82d2be" providerId="ADAL" clId="{89D84D0E-65CE-44CD-9867-6E8502899169}" dt="2023-07-11T22:41:04.283" v="6067"/>
        <pc:sldMkLst>
          <pc:docMk/>
          <pc:sldMk cId="2469399192" sldId="310"/>
        </pc:sldMkLst>
      </pc:sldChg>
      <pc:sldChg chg="modTransition">
        <pc:chgData name="Ong, Jonathan L" userId="dee7cf0f-179a-4027-8ad1-8901dd82d2be" providerId="ADAL" clId="{89D84D0E-65CE-44CD-9867-6E8502899169}" dt="2023-07-11T22:41:04.283" v="6067"/>
        <pc:sldMkLst>
          <pc:docMk/>
          <pc:sldMk cId="2396486745" sldId="311"/>
        </pc:sldMkLst>
      </pc:sldChg>
      <pc:sldChg chg="modSp mod modTransition">
        <pc:chgData name="Ong, Jonathan L" userId="dee7cf0f-179a-4027-8ad1-8901dd82d2be" providerId="ADAL" clId="{89D84D0E-65CE-44CD-9867-6E8502899169}" dt="2023-07-11T22:41:04.283" v="6067"/>
        <pc:sldMkLst>
          <pc:docMk/>
          <pc:sldMk cId="2101909198" sldId="312"/>
        </pc:sldMkLst>
        <pc:spChg chg="mod">
          <ac:chgData name="Ong, Jonathan L" userId="dee7cf0f-179a-4027-8ad1-8901dd82d2be" providerId="ADAL" clId="{89D84D0E-65CE-44CD-9867-6E8502899169}" dt="2023-07-10T03:58:18.006" v="3855" actId="20577"/>
          <ac:spMkLst>
            <pc:docMk/>
            <pc:sldMk cId="2101909198" sldId="312"/>
            <ac:spMk id="12" creationId="{F97C138A-A1FD-3168-FFDE-3EB4B2DE34A1}"/>
          </ac:spMkLst>
        </pc:spChg>
      </pc:sldChg>
      <pc:sldChg chg="addSp delSp modSp mod modTransition">
        <pc:chgData name="Ong, Jonathan L" userId="dee7cf0f-179a-4027-8ad1-8901dd82d2be" providerId="ADAL" clId="{89D84D0E-65CE-44CD-9867-6E8502899169}" dt="2023-07-11T22:41:04.283" v="6067"/>
        <pc:sldMkLst>
          <pc:docMk/>
          <pc:sldMk cId="4166360014" sldId="313"/>
        </pc:sldMkLst>
        <pc:spChg chg="add mod">
          <ac:chgData name="Ong, Jonathan L" userId="dee7cf0f-179a-4027-8ad1-8901dd82d2be" providerId="ADAL" clId="{89D84D0E-65CE-44CD-9867-6E8502899169}" dt="2023-07-10T03:14:23.727" v="2561" actId="1076"/>
          <ac:spMkLst>
            <pc:docMk/>
            <pc:sldMk cId="4166360014" sldId="313"/>
            <ac:spMk id="21" creationId="{B70980AD-8377-024F-914F-4B30F29BB070}"/>
          </ac:spMkLst>
        </pc:spChg>
        <pc:spChg chg="add mod">
          <ac:chgData name="Ong, Jonathan L" userId="dee7cf0f-179a-4027-8ad1-8901dd82d2be" providerId="ADAL" clId="{89D84D0E-65CE-44CD-9867-6E8502899169}" dt="2023-07-10T03:14:23.727" v="2561" actId="1076"/>
          <ac:spMkLst>
            <pc:docMk/>
            <pc:sldMk cId="4166360014" sldId="313"/>
            <ac:spMk id="24" creationId="{FA64A03B-34F2-EF0A-848A-8D0230645984}"/>
          </ac:spMkLst>
        </pc:spChg>
        <pc:spChg chg="add mod">
          <ac:chgData name="Ong, Jonathan L" userId="dee7cf0f-179a-4027-8ad1-8901dd82d2be" providerId="ADAL" clId="{89D84D0E-65CE-44CD-9867-6E8502899169}" dt="2023-07-10T03:14:23.727" v="2561" actId="1076"/>
          <ac:spMkLst>
            <pc:docMk/>
            <pc:sldMk cId="4166360014" sldId="313"/>
            <ac:spMk id="27" creationId="{2AE1375B-F20C-652C-11F4-0EE77489D4EC}"/>
          </ac:spMkLst>
        </pc:spChg>
        <pc:spChg chg="add mod">
          <ac:chgData name="Ong, Jonathan L" userId="dee7cf0f-179a-4027-8ad1-8901dd82d2be" providerId="ADAL" clId="{89D84D0E-65CE-44CD-9867-6E8502899169}" dt="2023-07-10T03:14:23.727" v="2561" actId="1076"/>
          <ac:spMkLst>
            <pc:docMk/>
            <pc:sldMk cId="4166360014" sldId="313"/>
            <ac:spMk id="28" creationId="{A4B371C2-13F5-2D0E-FFDD-CAAC5B928ED3}"/>
          </ac:spMkLst>
        </pc:spChg>
        <pc:spChg chg="add mod">
          <ac:chgData name="Ong, Jonathan L" userId="dee7cf0f-179a-4027-8ad1-8901dd82d2be" providerId="ADAL" clId="{89D84D0E-65CE-44CD-9867-6E8502899169}" dt="2023-07-10T03:14:23.727" v="2561" actId="1076"/>
          <ac:spMkLst>
            <pc:docMk/>
            <pc:sldMk cId="4166360014" sldId="313"/>
            <ac:spMk id="30" creationId="{C21B892E-2483-7B35-99DD-27391120C14B}"/>
          </ac:spMkLst>
        </pc:spChg>
        <pc:spChg chg="add mod">
          <ac:chgData name="Ong, Jonathan L" userId="dee7cf0f-179a-4027-8ad1-8901dd82d2be" providerId="ADAL" clId="{89D84D0E-65CE-44CD-9867-6E8502899169}" dt="2023-07-10T03:14:23.727" v="2561" actId="1076"/>
          <ac:spMkLst>
            <pc:docMk/>
            <pc:sldMk cId="4166360014" sldId="313"/>
            <ac:spMk id="31" creationId="{4338D792-C8B5-70FB-68EF-7F1405286824}"/>
          </ac:spMkLst>
        </pc:spChg>
        <pc:spChg chg="add mod">
          <ac:chgData name="Ong, Jonathan L" userId="dee7cf0f-179a-4027-8ad1-8901dd82d2be" providerId="ADAL" clId="{89D84D0E-65CE-44CD-9867-6E8502899169}" dt="2023-07-10T03:14:23.727" v="2561" actId="1076"/>
          <ac:spMkLst>
            <pc:docMk/>
            <pc:sldMk cId="4166360014" sldId="313"/>
            <ac:spMk id="33" creationId="{499A45E5-7D47-E7D8-B2FD-09659977472D}"/>
          </ac:spMkLst>
        </pc:spChg>
        <pc:spChg chg="add mod">
          <ac:chgData name="Ong, Jonathan L" userId="dee7cf0f-179a-4027-8ad1-8901dd82d2be" providerId="ADAL" clId="{89D84D0E-65CE-44CD-9867-6E8502899169}" dt="2023-07-10T03:14:23.727" v="2561" actId="1076"/>
          <ac:spMkLst>
            <pc:docMk/>
            <pc:sldMk cId="4166360014" sldId="313"/>
            <ac:spMk id="34" creationId="{B3596589-8360-B460-D162-5B47C60965E6}"/>
          </ac:spMkLst>
        </pc:spChg>
        <pc:grpChg chg="add del mod">
          <ac:chgData name="Ong, Jonathan L" userId="dee7cf0f-179a-4027-8ad1-8901dd82d2be" providerId="ADAL" clId="{89D84D0E-65CE-44CD-9867-6E8502899169}" dt="2023-07-10T03:15:28.330" v="2567" actId="478"/>
          <ac:grpSpMkLst>
            <pc:docMk/>
            <pc:sldMk cId="4166360014" sldId="313"/>
            <ac:grpSpMk id="12" creationId="{F3D3FB4B-E9CC-B7C8-5B59-2EDA838A0348}"/>
          </ac:grpSpMkLst>
        </pc:grpChg>
        <pc:grpChg chg="add del mod">
          <ac:chgData name="Ong, Jonathan L" userId="dee7cf0f-179a-4027-8ad1-8901dd82d2be" providerId="ADAL" clId="{89D84D0E-65CE-44CD-9867-6E8502899169}" dt="2023-07-10T03:16:33.373" v="2609" actId="478"/>
          <ac:grpSpMkLst>
            <pc:docMk/>
            <pc:sldMk cId="4166360014" sldId="313"/>
            <ac:grpSpMk id="36" creationId="{6521DD62-BDC1-6827-085B-1DEB80F6DBAF}"/>
          </ac:grpSpMkLst>
        </pc:grpChg>
        <pc:picChg chg="add mod ord">
          <ac:chgData name="Ong, Jonathan L" userId="dee7cf0f-179a-4027-8ad1-8901dd82d2be" providerId="ADAL" clId="{89D84D0E-65CE-44CD-9867-6E8502899169}" dt="2023-07-10T03:09:41.665" v="2540" actId="1076"/>
          <ac:picMkLst>
            <pc:docMk/>
            <pc:sldMk cId="4166360014" sldId="313"/>
            <ac:picMk id="6" creationId="{80CA6861-70F5-B425-5780-2E629A1E3D75}"/>
          </ac:picMkLst>
        </pc:picChg>
        <pc:picChg chg="mod">
          <ac:chgData name="Ong, Jonathan L" userId="dee7cf0f-179a-4027-8ad1-8901dd82d2be" providerId="ADAL" clId="{89D84D0E-65CE-44CD-9867-6E8502899169}" dt="2023-07-10T03:13:31.453" v="2557"/>
          <ac:picMkLst>
            <pc:docMk/>
            <pc:sldMk cId="4166360014" sldId="313"/>
            <ac:picMk id="13" creationId="{A4956711-934E-BD8C-3BF5-6D2C994C8FC6}"/>
          </ac:picMkLst>
        </pc:picChg>
        <pc:picChg chg="mod">
          <ac:chgData name="Ong, Jonathan L" userId="dee7cf0f-179a-4027-8ad1-8901dd82d2be" providerId="ADAL" clId="{89D84D0E-65CE-44CD-9867-6E8502899169}" dt="2023-07-10T03:13:31.453" v="2557"/>
          <ac:picMkLst>
            <pc:docMk/>
            <pc:sldMk cId="4166360014" sldId="313"/>
            <ac:picMk id="14" creationId="{E9463970-CA53-C9DE-AD4F-F717DFFD999E}"/>
          </ac:picMkLst>
        </pc:picChg>
        <pc:picChg chg="mod">
          <ac:chgData name="Ong, Jonathan L" userId="dee7cf0f-179a-4027-8ad1-8901dd82d2be" providerId="ADAL" clId="{89D84D0E-65CE-44CD-9867-6E8502899169}" dt="2023-07-10T03:13:31.453" v="2557"/>
          <ac:picMkLst>
            <pc:docMk/>
            <pc:sldMk cId="4166360014" sldId="313"/>
            <ac:picMk id="20" creationId="{CC4E0745-EC6E-6E02-E273-59F2DE334CB6}"/>
          </ac:picMkLst>
        </pc:picChg>
        <pc:picChg chg="add mod">
          <ac:chgData name="Ong, Jonathan L" userId="dee7cf0f-179a-4027-8ad1-8901dd82d2be" providerId="ADAL" clId="{89D84D0E-65CE-44CD-9867-6E8502899169}" dt="2023-07-10T03:14:23.727" v="2561" actId="1076"/>
          <ac:picMkLst>
            <pc:docMk/>
            <pc:sldMk cId="4166360014" sldId="313"/>
            <ac:picMk id="35" creationId="{58E8FB55-1721-77A9-BD52-3AC6EB6E83B8}"/>
          </ac:picMkLst>
        </pc:picChg>
        <pc:picChg chg="mod">
          <ac:chgData name="Ong, Jonathan L" userId="dee7cf0f-179a-4027-8ad1-8901dd82d2be" providerId="ADAL" clId="{89D84D0E-65CE-44CD-9867-6E8502899169}" dt="2023-07-10T03:16:08.008" v="2607" actId="207"/>
          <ac:picMkLst>
            <pc:docMk/>
            <pc:sldMk cId="4166360014" sldId="313"/>
            <ac:picMk id="37" creationId="{89E89D23-797B-6BD5-F035-BD7CF62C95BE}"/>
          </ac:picMkLst>
        </pc:picChg>
        <pc:picChg chg="mod">
          <ac:chgData name="Ong, Jonathan L" userId="dee7cf0f-179a-4027-8ad1-8901dd82d2be" providerId="ADAL" clId="{89D84D0E-65CE-44CD-9867-6E8502899169}" dt="2023-07-10T03:16:08.008" v="2607" actId="207"/>
          <ac:picMkLst>
            <pc:docMk/>
            <pc:sldMk cId="4166360014" sldId="313"/>
            <ac:picMk id="38" creationId="{46DF3198-1097-4AA6-2819-74F650C3ADF6}"/>
          </ac:picMkLst>
        </pc:picChg>
        <pc:picChg chg="mod">
          <ac:chgData name="Ong, Jonathan L" userId="dee7cf0f-179a-4027-8ad1-8901dd82d2be" providerId="ADAL" clId="{89D84D0E-65CE-44CD-9867-6E8502899169}" dt="2023-07-10T03:16:08.008" v="2607" actId="207"/>
          <ac:picMkLst>
            <pc:docMk/>
            <pc:sldMk cId="4166360014" sldId="313"/>
            <ac:picMk id="39" creationId="{14A72ADD-B93A-5FDB-8A72-8274C578ABED}"/>
          </ac:picMkLst>
        </pc:picChg>
        <pc:cxnChg chg="add mod">
          <ac:chgData name="Ong, Jonathan L" userId="dee7cf0f-179a-4027-8ad1-8901dd82d2be" providerId="ADAL" clId="{89D84D0E-65CE-44CD-9867-6E8502899169}" dt="2023-07-10T03:14:23.727" v="2561" actId="1076"/>
          <ac:cxnSpMkLst>
            <pc:docMk/>
            <pc:sldMk cId="4166360014" sldId="313"/>
            <ac:cxnSpMk id="26" creationId="{2D7F9C8D-1281-F8E8-5451-2578BEEC5AA3}"/>
          </ac:cxnSpMkLst>
        </pc:cxnChg>
        <pc:cxnChg chg="add mod">
          <ac:chgData name="Ong, Jonathan L" userId="dee7cf0f-179a-4027-8ad1-8901dd82d2be" providerId="ADAL" clId="{89D84D0E-65CE-44CD-9867-6E8502899169}" dt="2023-07-10T03:14:23.727" v="2561" actId="1076"/>
          <ac:cxnSpMkLst>
            <pc:docMk/>
            <pc:sldMk cId="4166360014" sldId="313"/>
            <ac:cxnSpMk id="29" creationId="{0E1C7D13-A026-6B73-48EA-B0DB97E28B51}"/>
          </ac:cxnSpMkLst>
        </pc:cxnChg>
        <pc:cxnChg chg="add mod">
          <ac:chgData name="Ong, Jonathan L" userId="dee7cf0f-179a-4027-8ad1-8901dd82d2be" providerId="ADAL" clId="{89D84D0E-65CE-44CD-9867-6E8502899169}" dt="2023-07-10T03:14:23.727" v="2561" actId="1076"/>
          <ac:cxnSpMkLst>
            <pc:docMk/>
            <pc:sldMk cId="4166360014" sldId="313"/>
            <ac:cxnSpMk id="32" creationId="{CBB0D03E-F322-77B5-5D88-138FDFC033DF}"/>
          </ac:cxnSpMkLst>
        </pc:cxnChg>
      </pc:sldChg>
      <pc:sldChg chg="addSp modSp mod modTransition">
        <pc:chgData name="Ong, Jonathan L" userId="dee7cf0f-179a-4027-8ad1-8901dd82d2be" providerId="ADAL" clId="{89D84D0E-65CE-44CD-9867-6E8502899169}" dt="2023-07-11T23:23:30.222" v="6366" actId="1076"/>
        <pc:sldMkLst>
          <pc:docMk/>
          <pc:sldMk cId="3165340690" sldId="316"/>
        </pc:sldMkLst>
        <pc:graphicFrameChg chg="add mod">
          <ac:chgData name="Ong, Jonathan L" userId="dee7cf0f-179a-4027-8ad1-8901dd82d2be" providerId="ADAL" clId="{89D84D0E-65CE-44CD-9867-6E8502899169}" dt="2023-07-11T23:23:30.222" v="6366" actId="1076"/>
          <ac:graphicFrameMkLst>
            <pc:docMk/>
            <pc:sldMk cId="3165340690" sldId="316"/>
            <ac:graphicFrameMk id="3" creationId="{94479B40-4F5D-D51B-9109-71E38C8C1A8B}"/>
          </ac:graphicFrameMkLst>
        </pc:graphicFrameChg>
      </pc:sldChg>
      <pc:sldChg chg="addSp delSp modSp mod modTransition">
        <pc:chgData name="Ong, Jonathan L" userId="dee7cf0f-179a-4027-8ad1-8901dd82d2be" providerId="ADAL" clId="{89D84D0E-65CE-44CD-9867-6E8502899169}" dt="2023-07-11T22:41:04.283" v="6067"/>
        <pc:sldMkLst>
          <pc:docMk/>
          <pc:sldMk cId="2147206881" sldId="319"/>
        </pc:sldMkLst>
        <pc:spChg chg="mod">
          <ac:chgData name="Ong, Jonathan L" userId="dee7cf0f-179a-4027-8ad1-8901dd82d2be" providerId="ADAL" clId="{89D84D0E-65CE-44CD-9867-6E8502899169}" dt="2023-07-11T21:46:05.784" v="5490"/>
          <ac:spMkLst>
            <pc:docMk/>
            <pc:sldMk cId="2147206881" sldId="319"/>
            <ac:spMk id="8" creationId="{8BEA32D6-06C4-C327-84BD-A4B096FFDCE1}"/>
          </ac:spMkLst>
        </pc:spChg>
        <pc:spChg chg="mod">
          <ac:chgData name="Ong, Jonathan L" userId="dee7cf0f-179a-4027-8ad1-8901dd82d2be" providerId="ADAL" clId="{89D84D0E-65CE-44CD-9867-6E8502899169}" dt="2023-07-11T21:46:05.784" v="5490"/>
          <ac:spMkLst>
            <pc:docMk/>
            <pc:sldMk cId="2147206881" sldId="319"/>
            <ac:spMk id="10" creationId="{EA343B25-6922-184E-B8DF-07388EDA08D9}"/>
          </ac:spMkLst>
        </pc:spChg>
        <pc:spChg chg="mod">
          <ac:chgData name="Ong, Jonathan L" userId="dee7cf0f-179a-4027-8ad1-8901dd82d2be" providerId="ADAL" clId="{89D84D0E-65CE-44CD-9867-6E8502899169}" dt="2023-07-11T21:46:05.784" v="5490"/>
          <ac:spMkLst>
            <pc:docMk/>
            <pc:sldMk cId="2147206881" sldId="319"/>
            <ac:spMk id="11" creationId="{EC36CC7D-C191-A43C-BF0E-3B7566036BD5}"/>
          </ac:spMkLst>
        </pc:spChg>
        <pc:spChg chg="mod">
          <ac:chgData name="Ong, Jonathan L" userId="dee7cf0f-179a-4027-8ad1-8901dd82d2be" providerId="ADAL" clId="{89D84D0E-65CE-44CD-9867-6E8502899169}" dt="2023-07-11T21:46:05.784" v="5490"/>
          <ac:spMkLst>
            <pc:docMk/>
            <pc:sldMk cId="2147206881" sldId="319"/>
            <ac:spMk id="15" creationId="{8B1D95F4-43FA-08C4-66F3-9C03CA3F34AA}"/>
          </ac:spMkLst>
        </pc:spChg>
        <pc:spChg chg="mod">
          <ac:chgData name="Ong, Jonathan L" userId="dee7cf0f-179a-4027-8ad1-8901dd82d2be" providerId="ADAL" clId="{89D84D0E-65CE-44CD-9867-6E8502899169}" dt="2023-07-11T21:46:05.784" v="5490"/>
          <ac:spMkLst>
            <pc:docMk/>
            <pc:sldMk cId="2147206881" sldId="319"/>
            <ac:spMk id="16" creationId="{2224C570-BA90-0F93-7C45-0EC8CD3E6BE5}"/>
          </ac:spMkLst>
        </pc:spChg>
        <pc:spChg chg="mod">
          <ac:chgData name="Ong, Jonathan L" userId="dee7cf0f-179a-4027-8ad1-8901dd82d2be" providerId="ADAL" clId="{89D84D0E-65CE-44CD-9867-6E8502899169}" dt="2023-07-11T21:46:05.784" v="5490"/>
          <ac:spMkLst>
            <pc:docMk/>
            <pc:sldMk cId="2147206881" sldId="319"/>
            <ac:spMk id="20" creationId="{2C4A5DC1-7E8A-2454-7411-135910E2BC68}"/>
          </ac:spMkLst>
        </pc:spChg>
        <pc:spChg chg="mod">
          <ac:chgData name="Ong, Jonathan L" userId="dee7cf0f-179a-4027-8ad1-8901dd82d2be" providerId="ADAL" clId="{89D84D0E-65CE-44CD-9867-6E8502899169}" dt="2023-07-11T21:46:05.784" v="5490"/>
          <ac:spMkLst>
            <pc:docMk/>
            <pc:sldMk cId="2147206881" sldId="319"/>
            <ac:spMk id="21" creationId="{6E0E8751-BF51-3548-1BF6-A9F5B3AA0935}"/>
          </ac:spMkLst>
        </pc:spChg>
        <pc:spChg chg="mod">
          <ac:chgData name="Ong, Jonathan L" userId="dee7cf0f-179a-4027-8ad1-8901dd82d2be" providerId="ADAL" clId="{89D84D0E-65CE-44CD-9867-6E8502899169}" dt="2023-07-11T21:46:05.784" v="5490"/>
          <ac:spMkLst>
            <pc:docMk/>
            <pc:sldMk cId="2147206881" sldId="319"/>
            <ac:spMk id="25" creationId="{532201BC-6E9A-B8C7-2196-D0906150DFE6}"/>
          </ac:spMkLst>
        </pc:spChg>
        <pc:spChg chg="mod">
          <ac:chgData name="Ong, Jonathan L" userId="dee7cf0f-179a-4027-8ad1-8901dd82d2be" providerId="ADAL" clId="{89D84D0E-65CE-44CD-9867-6E8502899169}" dt="2023-07-11T21:46:05.784" v="5490"/>
          <ac:spMkLst>
            <pc:docMk/>
            <pc:sldMk cId="2147206881" sldId="319"/>
            <ac:spMk id="26" creationId="{25040710-B4DC-7A4E-E110-B6768DC19EAB}"/>
          </ac:spMkLst>
        </pc:spChg>
        <pc:spChg chg="mod">
          <ac:chgData name="Ong, Jonathan L" userId="dee7cf0f-179a-4027-8ad1-8901dd82d2be" providerId="ADAL" clId="{89D84D0E-65CE-44CD-9867-6E8502899169}" dt="2023-07-11T21:46:05.784" v="5490"/>
          <ac:spMkLst>
            <pc:docMk/>
            <pc:sldMk cId="2147206881" sldId="319"/>
            <ac:spMk id="30" creationId="{72DA92C5-6E92-2E46-EE89-222BE0D1E410}"/>
          </ac:spMkLst>
        </pc:spChg>
        <pc:spChg chg="mod">
          <ac:chgData name="Ong, Jonathan L" userId="dee7cf0f-179a-4027-8ad1-8901dd82d2be" providerId="ADAL" clId="{89D84D0E-65CE-44CD-9867-6E8502899169}" dt="2023-07-11T21:46:05.784" v="5490"/>
          <ac:spMkLst>
            <pc:docMk/>
            <pc:sldMk cId="2147206881" sldId="319"/>
            <ac:spMk id="31" creationId="{A6FE50B1-2B0F-0525-31B0-6EDA1D2DFFA1}"/>
          </ac:spMkLst>
        </pc:spChg>
        <pc:spChg chg="mod">
          <ac:chgData name="Ong, Jonathan L" userId="dee7cf0f-179a-4027-8ad1-8901dd82d2be" providerId="ADAL" clId="{89D84D0E-65CE-44CD-9867-6E8502899169}" dt="2023-07-11T21:46:05.784" v="5490"/>
          <ac:spMkLst>
            <pc:docMk/>
            <pc:sldMk cId="2147206881" sldId="319"/>
            <ac:spMk id="35" creationId="{2E25D760-D094-9C95-150D-CB0DD06AAFD9}"/>
          </ac:spMkLst>
        </pc:spChg>
        <pc:spChg chg="mod">
          <ac:chgData name="Ong, Jonathan L" userId="dee7cf0f-179a-4027-8ad1-8901dd82d2be" providerId="ADAL" clId="{89D84D0E-65CE-44CD-9867-6E8502899169}" dt="2023-07-11T21:46:05.784" v="5490"/>
          <ac:spMkLst>
            <pc:docMk/>
            <pc:sldMk cId="2147206881" sldId="319"/>
            <ac:spMk id="36" creationId="{4AA0B52C-188A-A584-1DCE-585F6C40B7F4}"/>
          </ac:spMkLst>
        </pc:spChg>
        <pc:grpChg chg="del mod">
          <ac:chgData name="Ong, Jonathan L" userId="dee7cf0f-179a-4027-8ad1-8901dd82d2be" providerId="ADAL" clId="{89D84D0E-65CE-44CD-9867-6E8502899169}" dt="2023-07-10T03:16:30.791" v="2608" actId="478"/>
          <ac:grpSpMkLst>
            <pc:docMk/>
            <pc:sldMk cId="2147206881" sldId="319"/>
            <ac:grpSpMk id="3" creationId="{14870C9E-E0FB-E6EB-2754-10FD3AA080E5}"/>
          </ac:grpSpMkLst>
        </pc:grpChg>
        <pc:grpChg chg="add mod">
          <ac:chgData name="Ong, Jonathan L" userId="dee7cf0f-179a-4027-8ad1-8901dd82d2be" providerId="ADAL" clId="{89D84D0E-65CE-44CD-9867-6E8502899169}" dt="2023-07-11T21:46:43.025" v="5503" actId="1076"/>
          <ac:grpSpMkLst>
            <pc:docMk/>
            <pc:sldMk cId="2147206881" sldId="319"/>
            <ac:grpSpMk id="3" creationId="{51C04702-AF7D-D5D6-5DAC-D328EA5AF560}"/>
          </ac:grpSpMkLst>
        </pc:grpChg>
        <pc:grpChg chg="mod">
          <ac:chgData name="Ong, Jonathan L" userId="dee7cf0f-179a-4027-8ad1-8901dd82d2be" providerId="ADAL" clId="{89D84D0E-65CE-44CD-9867-6E8502899169}" dt="2023-07-11T21:46:05.784" v="5490"/>
          <ac:grpSpMkLst>
            <pc:docMk/>
            <pc:sldMk cId="2147206881" sldId="319"/>
            <ac:grpSpMk id="6" creationId="{134A2F86-4082-1E1F-E701-4B478356F7C4}"/>
          </ac:grpSpMkLst>
        </pc:grpChg>
        <pc:grpChg chg="mod">
          <ac:chgData name="Ong, Jonathan L" userId="dee7cf0f-179a-4027-8ad1-8901dd82d2be" providerId="ADAL" clId="{89D84D0E-65CE-44CD-9867-6E8502899169}" dt="2023-07-11T21:46:05.784" v="5490"/>
          <ac:grpSpMkLst>
            <pc:docMk/>
            <pc:sldMk cId="2147206881" sldId="319"/>
            <ac:grpSpMk id="9" creationId="{56DBDCD6-DD8C-7419-7BBE-31FDEF8855A0}"/>
          </ac:grpSpMkLst>
        </pc:grpChg>
        <pc:grpChg chg="add mod">
          <ac:chgData name="Ong, Jonathan L" userId="dee7cf0f-179a-4027-8ad1-8901dd82d2be" providerId="ADAL" clId="{89D84D0E-65CE-44CD-9867-6E8502899169}" dt="2023-07-11T21:46:31.270" v="5498" actId="14100"/>
          <ac:grpSpMkLst>
            <pc:docMk/>
            <pc:sldMk cId="2147206881" sldId="319"/>
            <ac:grpSpMk id="12" creationId="{A50B1D1A-A3A7-3A9F-7844-B29CAB56C9C4}"/>
          </ac:grpSpMkLst>
        </pc:grpChg>
        <pc:grpChg chg="mod">
          <ac:chgData name="Ong, Jonathan L" userId="dee7cf0f-179a-4027-8ad1-8901dd82d2be" providerId="ADAL" clId="{89D84D0E-65CE-44CD-9867-6E8502899169}" dt="2023-07-11T21:46:05.784" v="5490"/>
          <ac:grpSpMkLst>
            <pc:docMk/>
            <pc:sldMk cId="2147206881" sldId="319"/>
            <ac:grpSpMk id="13" creationId="{AF659249-0948-449B-F97F-D55568385B2D}"/>
          </ac:grpSpMkLst>
        </pc:grpChg>
        <pc:grpChg chg="add mod">
          <ac:chgData name="Ong, Jonathan L" userId="dee7cf0f-179a-4027-8ad1-8901dd82d2be" providerId="ADAL" clId="{89D84D0E-65CE-44CD-9867-6E8502899169}" dt="2023-07-11T21:46:40.750" v="5502" actId="1076"/>
          <ac:grpSpMkLst>
            <pc:docMk/>
            <pc:sldMk cId="2147206881" sldId="319"/>
            <ac:grpSpMk id="17" creationId="{1AE08C53-FF45-F165-7698-3B350EEF8F7D}"/>
          </ac:grpSpMkLst>
        </pc:grpChg>
        <pc:grpChg chg="mod">
          <ac:chgData name="Ong, Jonathan L" userId="dee7cf0f-179a-4027-8ad1-8901dd82d2be" providerId="ADAL" clId="{89D84D0E-65CE-44CD-9867-6E8502899169}" dt="2023-07-11T21:46:05.784" v="5490"/>
          <ac:grpSpMkLst>
            <pc:docMk/>
            <pc:sldMk cId="2147206881" sldId="319"/>
            <ac:grpSpMk id="18" creationId="{1EECD5A6-6C0F-7CF4-B523-B9168664EB58}"/>
          </ac:grpSpMkLst>
        </pc:grpChg>
        <pc:grpChg chg="add mod">
          <ac:chgData name="Ong, Jonathan L" userId="dee7cf0f-179a-4027-8ad1-8901dd82d2be" providerId="ADAL" clId="{89D84D0E-65CE-44CD-9867-6E8502899169}" dt="2023-07-11T21:46:38.363" v="5501" actId="1076"/>
          <ac:grpSpMkLst>
            <pc:docMk/>
            <pc:sldMk cId="2147206881" sldId="319"/>
            <ac:grpSpMk id="22" creationId="{91CA0C34-6CA7-2980-8A60-8522E8513FCE}"/>
          </ac:grpSpMkLst>
        </pc:grpChg>
        <pc:grpChg chg="mod">
          <ac:chgData name="Ong, Jonathan L" userId="dee7cf0f-179a-4027-8ad1-8901dd82d2be" providerId="ADAL" clId="{89D84D0E-65CE-44CD-9867-6E8502899169}" dt="2023-07-11T21:46:05.784" v="5490"/>
          <ac:grpSpMkLst>
            <pc:docMk/>
            <pc:sldMk cId="2147206881" sldId="319"/>
            <ac:grpSpMk id="23" creationId="{92889228-1454-CA59-645F-6656DA4FC196}"/>
          </ac:grpSpMkLst>
        </pc:grpChg>
        <pc:grpChg chg="add mod">
          <ac:chgData name="Ong, Jonathan L" userId="dee7cf0f-179a-4027-8ad1-8901dd82d2be" providerId="ADAL" clId="{89D84D0E-65CE-44CD-9867-6E8502899169}" dt="2023-07-11T21:46:45.651" v="5504" actId="1076"/>
          <ac:grpSpMkLst>
            <pc:docMk/>
            <pc:sldMk cId="2147206881" sldId="319"/>
            <ac:grpSpMk id="27" creationId="{54BA9A33-E970-47D7-2253-96D5C17765D4}"/>
          </ac:grpSpMkLst>
        </pc:grpChg>
        <pc:grpChg chg="mod">
          <ac:chgData name="Ong, Jonathan L" userId="dee7cf0f-179a-4027-8ad1-8901dd82d2be" providerId="ADAL" clId="{89D84D0E-65CE-44CD-9867-6E8502899169}" dt="2023-07-11T21:46:05.784" v="5490"/>
          <ac:grpSpMkLst>
            <pc:docMk/>
            <pc:sldMk cId="2147206881" sldId="319"/>
            <ac:grpSpMk id="28" creationId="{ABC0163B-CE09-906E-E619-C537DA88E1AE}"/>
          </ac:grpSpMkLst>
        </pc:grpChg>
        <pc:grpChg chg="add mod">
          <ac:chgData name="Ong, Jonathan L" userId="dee7cf0f-179a-4027-8ad1-8901dd82d2be" providerId="ADAL" clId="{89D84D0E-65CE-44CD-9867-6E8502899169}" dt="2023-07-11T21:46:48.587" v="5505" actId="1076"/>
          <ac:grpSpMkLst>
            <pc:docMk/>
            <pc:sldMk cId="2147206881" sldId="319"/>
            <ac:grpSpMk id="32" creationId="{8C5FCF5E-5528-586A-FA2E-84673C69622D}"/>
          </ac:grpSpMkLst>
        </pc:grpChg>
        <pc:grpChg chg="mod">
          <ac:chgData name="Ong, Jonathan L" userId="dee7cf0f-179a-4027-8ad1-8901dd82d2be" providerId="ADAL" clId="{89D84D0E-65CE-44CD-9867-6E8502899169}" dt="2023-07-11T21:46:05.784" v="5490"/>
          <ac:grpSpMkLst>
            <pc:docMk/>
            <pc:sldMk cId="2147206881" sldId="319"/>
            <ac:grpSpMk id="33" creationId="{8A74EF4F-8483-7F5B-3F51-A1A9DA441B34}"/>
          </ac:grpSpMkLst>
        </pc:grpChg>
        <pc:picChg chg="mod">
          <ac:chgData name="Ong, Jonathan L" userId="dee7cf0f-179a-4027-8ad1-8901dd82d2be" providerId="ADAL" clId="{89D84D0E-65CE-44CD-9867-6E8502899169}" dt="2023-07-11T21:46:05.784" v="5490"/>
          <ac:picMkLst>
            <pc:docMk/>
            <pc:sldMk cId="2147206881" sldId="319"/>
            <ac:picMk id="7" creationId="{EB9AF649-CD6A-700A-56B0-1164A116ABA3}"/>
          </ac:picMkLst>
        </pc:picChg>
        <pc:picChg chg="mod">
          <ac:chgData name="Ong, Jonathan L" userId="dee7cf0f-179a-4027-8ad1-8901dd82d2be" providerId="ADAL" clId="{89D84D0E-65CE-44CD-9867-6E8502899169}" dt="2023-07-11T21:46:05.784" v="5490"/>
          <ac:picMkLst>
            <pc:docMk/>
            <pc:sldMk cId="2147206881" sldId="319"/>
            <ac:picMk id="14" creationId="{8B60C7DF-CA17-230E-2554-7296E0F96614}"/>
          </ac:picMkLst>
        </pc:picChg>
        <pc:picChg chg="mod">
          <ac:chgData name="Ong, Jonathan L" userId="dee7cf0f-179a-4027-8ad1-8901dd82d2be" providerId="ADAL" clId="{89D84D0E-65CE-44CD-9867-6E8502899169}" dt="2023-07-11T21:46:05.784" v="5490"/>
          <ac:picMkLst>
            <pc:docMk/>
            <pc:sldMk cId="2147206881" sldId="319"/>
            <ac:picMk id="19" creationId="{9D469E9F-7A88-B547-0150-D70105949254}"/>
          </ac:picMkLst>
        </pc:picChg>
        <pc:picChg chg="mod">
          <ac:chgData name="Ong, Jonathan L" userId="dee7cf0f-179a-4027-8ad1-8901dd82d2be" providerId="ADAL" clId="{89D84D0E-65CE-44CD-9867-6E8502899169}" dt="2023-07-11T21:46:05.784" v="5490"/>
          <ac:picMkLst>
            <pc:docMk/>
            <pc:sldMk cId="2147206881" sldId="319"/>
            <ac:picMk id="24" creationId="{BDBE541C-AF6A-8E60-F913-1211CB3E4BE6}"/>
          </ac:picMkLst>
        </pc:picChg>
        <pc:picChg chg="mod">
          <ac:chgData name="Ong, Jonathan L" userId="dee7cf0f-179a-4027-8ad1-8901dd82d2be" providerId="ADAL" clId="{89D84D0E-65CE-44CD-9867-6E8502899169}" dt="2023-07-11T21:46:05.784" v="5490"/>
          <ac:picMkLst>
            <pc:docMk/>
            <pc:sldMk cId="2147206881" sldId="319"/>
            <ac:picMk id="29" creationId="{6E95FE6F-9938-A870-2461-506E402567E0}"/>
          </ac:picMkLst>
        </pc:picChg>
        <pc:picChg chg="mod">
          <ac:chgData name="Ong, Jonathan L" userId="dee7cf0f-179a-4027-8ad1-8901dd82d2be" providerId="ADAL" clId="{89D84D0E-65CE-44CD-9867-6E8502899169}" dt="2023-07-11T21:46:05.784" v="5490"/>
          <ac:picMkLst>
            <pc:docMk/>
            <pc:sldMk cId="2147206881" sldId="319"/>
            <ac:picMk id="34" creationId="{1B983F65-7762-08F3-E866-2C452DD91716}"/>
          </ac:picMkLst>
        </pc:picChg>
      </pc:sldChg>
      <pc:sldChg chg="addSp modSp mod modTransition modAnim">
        <pc:chgData name="Ong, Jonathan L" userId="dee7cf0f-179a-4027-8ad1-8901dd82d2be" providerId="ADAL" clId="{89D84D0E-65CE-44CD-9867-6E8502899169}" dt="2023-07-11T22:41:04.283" v="6067"/>
        <pc:sldMkLst>
          <pc:docMk/>
          <pc:sldMk cId="1871528632" sldId="321"/>
        </pc:sldMkLst>
        <pc:spChg chg="mod">
          <ac:chgData name="Ong, Jonathan L" userId="dee7cf0f-179a-4027-8ad1-8901dd82d2be" providerId="ADAL" clId="{89D84D0E-65CE-44CD-9867-6E8502899169}" dt="2023-07-11T19:48:35.951" v="3863" actId="20577"/>
          <ac:spMkLst>
            <pc:docMk/>
            <pc:sldMk cId="1871528632" sldId="321"/>
            <ac:spMk id="2" creationId="{F68647D8-F395-7C59-B1EC-182E0E866760}"/>
          </ac:spMkLst>
        </pc:spChg>
        <pc:spChg chg="mod">
          <ac:chgData name="Ong, Jonathan L" userId="dee7cf0f-179a-4027-8ad1-8901dd82d2be" providerId="ADAL" clId="{89D84D0E-65CE-44CD-9867-6E8502899169}" dt="2023-07-11T19:48:47.057" v="3871" actId="20577"/>
          <ac:spMkLst>
            <pc:docMk/>
            <pc:sldMk cId="1871528632" sldId="321"/>
            <ac:spMk id="3" creationId="{FFAF14DF-7765-C77D-B8CD-FB0653B72B57}"/>
          </ac:spMkLst>
        </pc:spChg>
        <pc:spChg chg="mod">
          <ac:chgData name="Ong, Jonathan L" userId="dee7cf0f-179a-4027-8ad1-8901dd82d2be" providerId="ADAL" clId="{89D84D0E-65CE-44CD-9867-6E8502899169}" dt="2023-07-11T21:54:32.384" v="5575"/>
          <ac:spMkLst>
            <pc:docMk/>
            <pc:sldMk cId="1871528632" sldId="321"/>
            <ac:spMk id="6" creationId="{FC444317-3EAA-2020-6810-8C5A4FF1B610}"/>
          </ac:spMkLst>
        </pc:spChg>
        <pc:spChg chg="mod">
          <ac:chgData name="Ong, Jonathan L" userId="dee7cf0f-179a-4027-8ad1-8901dd82d2be" providerId="ADAL" clId="{89D84D0E-65CE-44CD-9867-6E8502899169}" dt="2023-07-11T19:51:09.554" v="3892" actId="1035"/>
          <ac:spMkLst>
            <pc:docMk/>
            <pc:sldMk cId="1871528632" sldId="321"/>
            <ac:spMk id="10" creationId="{364367C6-9F26-D547-B016-332AB9846FF6}"/>
          </ac:spMkLst>
        </pc:spChg>
        <pc:spChg chg="mod">
          <ac:chgData name="Ong, Jonathan L" userId="dee7cf0f-179a-4027-8ad1-8901dd82d2be" providerId="ADAL" clId="{89D84D0E-65CE-44CD-9867-6E8502899169}" dt="2023-07-11T19:51:09.554" v="3892" actId="1035"/>
          <ac:spMkLst>
            <pc:docMk/>
            <pc:sldMk cId="1871528632" sldId="321"/>
            <ac:spMk id="15" creationId="{30085D53-A4CC-B116-808A-8FA2947DB00E}"/>
          </ac:spMkLst>
        </pc:spChg>
        <pc:grpChg chg="add mod">
          <ac:chgData name="Ong, Jonathan L" userId="dee7cf0f-179a-4027-8ad1-8901dd82d2be" providerId="ADAL" clId="{89D84D0E-65CE-44CD-9867-6E8502899169}" dt="2023-07-11T21:54:41.388" v="5576" actId="14100"/>
          <ac:grpSpMkLst>
            <pc:docMk/>
            <pc:sldMk cId="1871528632" sldId="321"/>
            <ac:grpSpMk id="4" creationId="{E00460CC-8675-8AEA-3880-23FD2E02A7E8}"/>
          </ac:grpSpMkLst>
        </pc:grpChg>
        <pc:grpChg chg="mod">
          <ac:chgData name="Ong, Jonathan L" userId="dee7cf0f-179a-4027-8ad1-8901dd82d2be" providerId="ADAL" clId="{89D84D0E-65CE-44CD-9867-6E8502899169}" dt="2023-07-11T19:51:09.554" v="3892" actId="1035"/>
          <ac:grpSpMkLst>
            <pc:docMk/>
            <pc:sldMk cId="1871528632" sldId="321"/>
            <ac:grpSpMk id="9" creationId="{C086CB2F-9E94-1026-8B9E-D5448B1E5F43}"/>
          </ac:grpSpMkLst>
        </pc:grpChg>
        <pc:picChg chg="mod">
          <ac:chgData name="Ong, Jonathan L" userId="dee7cf0f-179a-4027-8ad1-8901dd82d2be" providerId="ADAL" clId="{89D84D0E-65CE-44CD-9867-6E8502899169}" dt="2023-07-11T19:51:09.554" v="3892" actId="1035"/>
          <ac:picMkLst>
            <pc:docMk/>
            <pc:sldMk cId="1871528632" sldId="321"/>
            <ac:picMk id="5" creationId="{23AD93E2-59DD-EC5A-81CC-9D32692BABFC}"/>
          </ac:picMkLst>
        </pc:picChg>
        <pc:picChg chg="mod">
          <ac:chgData name="Ong, Jonathan L" userId="dee7cf0f-179a-4027-8ad1-8901dd82d2be" providerId="ADAL" clId="{89D84D0E-65CE-44CD-9867-6E8502899169}" dt="2023-07-11T21:54:32.384" v="5575"/>
          <ac:picMkLst>
            <pc:docMk/>
            <pc:sldMk cId="1871528632" sldId="321"/>
            <ac:picMk id="11" creationId="{8B789C86-F3DB-EF0E-A0CF-88F3F8A80694}"/>
          </ac:picMkLst>
        </pc:picChg>
      </pc:sldChg>
      <pc:sldChg chg="addSp delSp modSp new mod modTransition modAnim modNotesTx">
        <pc:chgData name="Ong, Jonathan L" userId="dee7cf0f-179a-4027-8ad1-8901dd82d2be" providerId="ADAL" clId="{89D84D0E-65CE-44CD-9867-6E8502899169}" dt="2023-07-11T22:41:04.283" v="6067"/>
        <pc:sldMkLst>
          <pc:docMk/>
          <pc:sldMk cId="4091932240" sldId="322"/>
        </pc:sldMkLst>
        <pc:spChg chg="del">
          <ac:chgData name="Ong, Jonathan L" userId="dee7cf0f-179a-4027-8ad1-8901dd82d2be" providerId="ADAL" clId="{89D84D0E-65CE-44CD-9867-6E8502899169}" dt="2023-06-21T14:29:10.027" v="1" actId="478"/>
          <ac:spMkLst>
            <pc:docMk/>
            <pc:sldMk cId="4091932240" sldId="322"/>
            <ac:spMk id="2" creationId="{5B494C5F-8B02-93AF-DCC2-2C32ABA7DEA9}"/>
          </ac:spMkLst>
        </pc:spChg>
        <pc:spChg chg="add mod ord">
          <ac:chgData name="Ong, Jonathan L" userId="dee7cf0f-179a-4027-8ad1-8901dd82d2be" providerId="ADAL" clId="{89D84D0E-65CE-44CD-9867-6E8502899169}" dt="2023-07-10T03:02:44.044" v="2500" actId="167"/>
          <ac:spMkLst>
            <pc:docMk/>
            <pc:sldMk cId="4091932240" sldId="322"/>
            <ac:spMk id="3" creationId="{AEF6176A-2A18-3344-EF8E-F96E47297772}"/>
          </ac:spMkLst>
        </pc:spChg>
        <pc:spChg chg="del">
          <ac:chgData name="Ong, Jonathan L" userId="dee7cf0f-179a-4027-8ad1-8901dd82d2be" providerId="ADAL" clId="{89D84D0E-65CE-44CD-9867-6E8502899169}" dt="2023-06-21T14:29:10.949" v="2" actId="478"/>
          <ac:spMkLst>
            <pc:docMk/>
            <pc:sldMk cId="4091932240" sldId="322"/>
            <ac:spMk id="3" creationId="{CC3FD3A7-6A44-8351-8E13-0FCC63A9D333}"/>
          </ac:spMkLst>
        </pc:spChg>
        <pc:spChg chg="add mod topLvl">
          <ac:chgData name="Ong, Jonathan L" userId="dee7cf0f-179a-4027-8ad1-8901dd82d2be" providerId="ADAL" clId="{89D84D0E-65CE-44CD-9867-6E8502899169}" dt="2023-07-10T02:57:43.917" v="2119" actId="165"/>
          <ac:spMkLst>
            <pc:docMk/>
            <pc:sldMk cId="4091932240" sldId="322"/>
            <ac:spMk id="12" creationId="{E7B4B924-6982-709F-1F24-7E4B7EC26231}"/>
          </ac:spMkLst>
        </pc:spChg>
        <pc:spChg chg="add mod topLvl">
          <ac:chgData name="Ong, Jonathan L" userId="dee7cf0f-179a-4027-8ad1-8901dd82d2be" providerId="ADAL" clId="{89D84D0E-65CE-44CD-9867-6E8502899169}" dt="2023-07-10T02:57:43.917" v="2119" actId="165"/>
          <ac:spMkLst>
            <pc:docMk/>
            <pc:sldMk cId="4091932240" sldId="322"/>
            <ac:spMk id="13" creationId="{879C18D9-AA1A-70BB-067A-4AD019A6620E}"/>
          </ac:spMkLst>
        </pc:spChg>
        <pc:spChg chg="add mod topLvl">
          <ac:chgData name="Ong, Jonathan L" userId="dee7cf0f-179a-4027-8ad1-8901dd82d2be" providerId="ADAL" clId="{89D84D0E-65CE-44CD-9867-6E8502899169}" dt="2023-07-10T02:57:43.917" v="2119" actId="165"/>
          <ac:spMkLst>
            <pc:docMk/>
            <pc:sldMk cId="4091932240" sldId="322"/>
            <ac:spMk id="14" creationId="{BA11FB30-A669-9E72-CD9D-B8873D907282}"/>
          </ac:spMkLst>
        </pc:spChg>
        <pc:spChg chg="add mod">
          <ac:chgData name="Ong, Jonathan L" userId="dee7cf0f-179a-4027-8ad1-8901dd82d2be" providerId="ADAL" clId="{89D84D0E-65CE-44CD-9867-6E8502899169}" dt="2023-06-21T14:41:43.419" v="366" actId="164"/>
          <ac:spMkLst>
            <pc:docMk/>
            <pc:sldMk cId="4091932240" sldId="322"/>
            <ac:spMk id="15" creationId="{CE609AD5-BF1B-D6B8-6554-904FBA2A15CE}"/>
          </ac:spMkLst>
        </pc:spChg>
        <pc:spChg chg="add mod">
          <ac:chgData name="Ong, Jonathan L" userId="dee7cf0f-179a-4027-8ad1-8901dd82d2be" providerId="ADAL" clId="{89D84D0E-65CE-44CD-9867-6E8502899169}" dt="2023-06-21T14:45:22.550" v="577" actId="164"/>
          <ac:spMkLst>
            <pc:docMk/>
            <pc:sldMk cId="4091932240" sldId="322"/>
            <ac:spMk id="16" creationId="{56681A19-16B1-B732-621D-C190003138EA}"/>
          </ac:spMkLst>
        </pc:spChg>
        <pc:spChg chg="add mod topLvl">
          <ac:chgData name="Ong, Jonathan L" userId="dee7cf0f-179a-4027-8ad1-8901dd82d2be" providerId="ADAL" clId="{89D84D0E-65CE-44CD-9867-6E8502899169}" dt="2023-07-10T02:57:43.917" v="2119" actId="165"/>
          <ac:spMkLst>
            <pc:docMk/>
            <pc:sldMk cId="4091932240" sldId="322"/>
            <ac:spMk id="32" creationId="{0C1B7CE2-9B78-6D05-97BA-713F8BF370E7}"/>
          </ac:spMkLst>
        </pc:spChg>
        <pc:spChg chg="add mod topLvl">
          <ac:chgData name="Ong, Jonathan L" userId="dee7cf0f-179a-4027-8ad1-8901dd82d2be" providerId="ADAL" clId="{89D84D0E-65CE-44CD-9867-6E8502899169}" dt="2023-07-10T02:57:43.917" v="2119" actId="165"/>
          <ac:spMkLst>
            <pc:docMk/>
            <pc:sldMk cId="4091932240" sldId="322"/>
            <ac:spMk id="33" creationId="{4A3A14B7-9B07-545B-62FF-CC0CD4EAC191}"/>
          </ac:spMkLst>
        </pc:spChg>
        <pc:spChg chg="add mod topLvl">
          <ac:chgData name="Ong, Jonathan L" userId="dee7cf0f-179a-4027-8ad1-8901dd82d2be" providerId="ADAL" clId="{89D84D0E-65CE-44CD-9867-6E8502899169}" dt="2023-07-10T02:57:43.917" v="2119" actId="165"/>
          <ac:spMkLst>
            <pc:docMk/>
            <pc:sldMk cId="4091932240" sldId="322"/>
            <ac:spMk id="34" creationId="{7F9D164B-E810-27BF-B36A-D54C7AC73AA0}"/>
          </ac:spMkLst>
        </pc:spChg>
        <pc:spChg chg="add mod">
          <ac:chgData name="Ong, Jonathan L" userId="dee7cf0f-179a-4027-8ad1-8901dd82d2be" providerId="ADAL" clId="{89D84D0E-65CE-44CD-9867-6E8502899169}" dt="2023-06-21T14:44:15.119" v="475" actId="20577"/>
          <ac:spMkLst>
            <pc:docMk/>
            <pc:sldMk cId="4091932240" sldId="322"/>
            <ac:spMk id="35" creationId="{DBB1F02C-90AB-26EB-B56F-31A4DF9737E9}"/>
          </ac:spMkLst>
        </pc:spChg>
        <pc:spChg chg="add mod">
          <ac:chgData name="Ong, Jonathan L" userId="dee7cf0f-179a-4027-8ad1-8901dd82d2be" providerId="ADAL" clId="{89D84D0E-65CE-44CD-9867-6E8502899169}" dt="2023-06-21T14:45:22.550" v="577" actId="164"/>
          <ac:spMkLst>
            <pc:docMk/>
            <pc:sldMk cId="4091932240" sldId="322"/>
            <ac:spMk id="40" creationId="{C035B3AF-7265-8F5B-5A98-043A6514CF70}"/>
          </ac:spMkLst>
        </pc:spChg>
        <pc:spChg chg="add mod">
          <ac:chgData name="Ong, Jonathan L" userId="dee7cf0f-179a-4027-8ad1-8901dd82d2be" providerId="ADAL" clId="{89D84D0E-65CE-44CD-9867-6E8502899169}" dt="2023-06-21T14:46:16.085" v="623" actId="1076"/>
          <ac:spMkLst>
            <pc:docMk/>
            <pc:sldMk cId="4091932240" sldId="322"/>
            <ac:spMk id="42" creationId="{57389748-1FE2-731F-374B-87E222A4448E}"/>
          </ac:spMkLst>
        </pc:spChg>
        <pc:grpChg chg="add del mod ord">
          <ac:chgData name="Ong, Jonathan L" userId="dee7cf0f-179a-4027-8ad1-8901dd82d2be" providerId="ADAL" clId="{89D84D0E-65CE-44CD-9867-6E8502899169}" dt="2023-07-10T02:57:43.917" v="2119" actId="165"/>
          <ac:grpSpMkLst>
            <pc:docMk/>
            <pc:sldMk cId="4091932240" sldId="322"/>
            <ac:grpSpMk id="2" creationId="{8BCF9055-E7C6-12E1-BE37-1BDB38D80A12}"/>
          </ac:grpSpMkLst>
        </pc:grpChg>
        <pc:grpChg chg="add del mod">
          <ac:chgData name="Ong, Jonathan L" userId="dee7cf0f-179a-4027-8ad1-8901dd82d2be" providerId="ADAL" clId="{89D84D0E-65CE-44CD-9867-6E8502899169}" dt="2023-06-21T14:29:39.177" v="4" actId="478"/>
          <ac:grpSpMkLst>
            <pc:docMk/>
            <pc:sldMk cId="4091932240" sldId="322"/>
            <ac:grpSpMk id="4" creationId="{485AC74C-5BEB-F031-4C1B-A61D9EE83FF7}"/>
          </ac:grpSpMkLst>
        </pc:grpChg>
        <pc:grpChg chg="add del mod">
          <ac:chgData name="Ong, Jonathan L" userId="dee7cf0f-179a-4027-8ad1-8901dd82d2be" providerId="ADAL" clId="{89D84D0E-65CE-44CD-9867-6E8502899169}" dt="2023-07-10T02:47:16.127" v="1890" actId="165"/>
          <ac:grpSpMkLst>
            <pc:docMk/>
            <pc:sldMk cId="4091932240" sldId="322"/>
            <ac:grpSpMk id="36" creationId="{65909F6A-E154-7F52-D72E-4AD437FC09E7}"/>
          </ac:grpSpMkLst>
        </pc:grpChg>
        <pc:grpChg chg="add del mod">
          <ac:chgData name="Ong, Jonathan L" userId="dee7cf0f-179a-4027-8ad1-8901dd82d2be" providerId="ADAL" clId="{89D84D0E-65CE-44CD-9867-6E8502899169}" dt="2023-07-10T02:47:16.127" v="1890" actId="165"/>
          <ac:grpSpMkLst>
            <pc:docMk/>
            <pc:sldMk cId="4091932240" sldId="322"/>
            <ac:grpSpMk id="37" creationId="{645CD45C-1303-F3E4-79E3-B2030C0D2CB3}"/>
          </ac:grpSpMkLst>
        </pc:grpChg>
        <pc:grpChg chg="add del mod">
          <ac:chgData name="Ong, Jonathan L" userId="dee7cf0f-179a-4027-8ad1-8901dd82d2be" providerId="ADAL" clId="{89D84D0E-65CE-44CD-9867-6E8502899169}" dt="2023-06-21T15:42:27.474" v="814" actId="165"/>
          <ac:grpSpMkLst>
            <pc:docMk/>
            <pc:sldMk cId="4091932240" sldId="322"/>
            <ac:grpSpMk id="38" creationId="{6F57575E-F575-58BD-BD55-F972705CE395}"/>
          </ac:grpSpMkLst>
        </pc:grpChg>
        <pc:grpChg chg="add mod">
          <ac:chgData name="Ong, Jonathan L" userId="dee7cf0f-179a-4027-8ad1-8901dd82d2be" providerId="ADAL" clId="{89D84D0E-65CE-44CD-9867-6E8502899169}" dt="2023-06-21T15:42:54.738" v="818" actId="1076"/>
          <ac:grpSpMkLst>
            <pc:docMk/>
            <pc:sldMk cId="4091932240" sldId="322"/>
            <ac:grpSpMk id="39" creationId="{5B2345D1-C52C-7FC9-CB5A-7C40B389D875}"/>
          </ac:grpSpMkLst>
        </pc:grpChg>
        <pc:grpChg chg="add mod">
          <ac:chgData name="Ong, Jonathan L" userId="dee7cf0f-179a-4027-8ad1-8901dd82d2be" providerId="ADAL" clId="{89D84D0E-65CE-44CD-9867-6E8502899169}" dt="2023-06-21T15:41:40.542" v="807" actId="1076"/>
          <ac:grpSpMkLst>
            <pc:docMk/>
            <pc:sldMk cId="4091932240" sldId="322"/>
            <ac:grpSpMk id="41" creationId="{32EBBC3F-32FA-EC3E-FD0C-F4F5E0E03EAD}"/>
          </ac:grpSpMkLst>
        </pc:grpChg>
        <pc:grpChg chg="add del mod">
          <ac:chgData name="Ong, Jonathan L" userId="dee7cf0f-179a-4027-8ad1-8901dd82d2be" providerId="ADAL" clId="{89D84D0E-65CE-44CD-9867-6E8502899169}" dt="2023-07-10T02:47:16.127" v="1890" actId="165"/>
          <ac:grpSpMkLst>
            <pc:docMk/>
            <pc:sldMk cId="4091932240" sldId="322"/>
            <ac:grpSpMk id="46" creationId="{5E75B563-E556-6F45-32D7-B800C7E65C55}"/>
          </ac:grpSpMkLst>
        </pc:grpChg>
        <pc:picChg chg="add mod">
          <ac:chgData name="Ong, Jonathan L" userId="dee7cf0f-179a-4027-8ad1-8901dd82d2be" providerId="ADAL" clId="{89D84D0E-65CE-44CD-9867-6E8502899169}" dt="2023-07-10T03:07:48.464" v="2531" actId="167"/>
          <ac:picMkLst>
            <pc:docMk/>
            <pc:sldMk cId="4091932240" sldId="322"/>
            <ac:picMk id="4" creationId="{037AC227-99F5-74CB-6CCD-185FB540794C}"/>
          </ac:picMkLst>
        </pc:picChg>
        <pc:picChg chg="mod">
          <ac:chgData name="Ong, Jonathan L" userId="dee7cf0f-179a-4027-8ad1-8901dd82d2be" providerId="ADAL" clId="{89D84D0E-65CE-44CD-9867-6E8502899169}" dt="2023-06-21T14:29:13.391" v="3"/>
          <ac:picMkLst>
            <pc:docMk/>
            <pc:sldMk cId="4091932240" sldId="322"/>
            <ac:picMk id="5" creationId="{E514E6FD-0096-AD60-73EF-C581D864B6BC}"/>
          </ac:picMkLst>
        </pc:picChg>
        <pc:picChg chg="mod">
          <ac:chgData name="Ong, Jonathan L" userId="dee7cf0f-179a-4027-8ad1-8901dd82d2be" providerId="ADAL" clId="{89D84D0E-65CE-44CD-9867-6E8502899169}" dt="2023-06-21T14:29:13.391" v="3"/>
          <ac:picMkLst>
            <pc:docMk/>
            <pc:sldMk cId="4091932240" sldId="322"/>
            <ac:picMk id="6" creationId="{1E93BAEC-C4ED-2754-5CE1-D265076B48EE}"/>
          </ac:picMkLst>
        </pc:picChg>
        <pc:picChg chg="mod">
          <ac:chgData name="Ong, Jonathan L" userId="dee7cf0f-179a-4027-8ad1-8901dd82d2be" providerId="ADAL" clId="{89D84D0E-65CE-44CD-9867-6E8502899169}" dt="2023-06-21T14:29:13.391" v="3"/>
          <ac:picMkLst>
            <pc:docMk/>
            <pc:sldMk cId="4091932240" sldId="322"/>
            <ac:picMk id="7" creationId="{9E8EF6F9-883D-72D2-53D8-20B0890D852C}"/>
          </ac:picMkLst>
        </pc:picChg>
        <pc:picChg chg="add mod ord modCrop">
          <ac:chgData name="Ong, Jonathan L" userId="dee7cf0f-179a-4027-8ad1-8901dd82d2be" providerId="ADAL" clId="{89D84D0E-65CE-44CD-9867-6E8502899169}" dt="2023-07-10T03:04:40.858" v="2518" actId="166"/>
          <ac:picMkLst>
            <pc:docMk/>
            <pc:sldMk cId="4091932240" sldId="322"/>
            <ac:picMk id="9" creationId="{7A6A6A60-2DB3-2C6D-B9AE-8FE2BD3C13C9}"/>
          </ac:picMkLst>
        </pc:picChg>
        <pc:picChg chg="add mod ord">
          <ac:chgData name="Ong, Jonathan L" userId="dee7cf0f-179a-4027-8ad1-8901dd82d2be" providerId="ADAL" clId="{89D84D0E-65CE-44CD-9867-6E8502899169}" dt="2023-06-21T15:34:44.214" v="656" actId="167"/>
          <ac:picMkLst>
            <pc:docMk/>
            <pc:sldMk cId="4091932240" sldId="322"/>
            <ac:picMk id="11" creationId="{8DF6A2BA-704E-6D1E-F245-CD53FB25C869}"/>
          </ac:picMkLst>
        </pc:picChg>
        <pc:picChg chg="add del mod ord modCrop">
          <ac:chgData name="Ong, Jonathan L" userId="dee7cf0f-179a-4027-8ad1-8901dd82d2be" providerId="ADAL" clId="{89D84D0E-65CE-44CD-9867-6E8502899169}" dt="2023-06-21T15:33:27.803" v="641" actId="478"/>
          <ac:picMkLst>
            <pc:docMk/>
            <pc:sldMk cId="4091932240" sldId="322"/>
            <ac:picMk id="43" creationId="{AFFCD5AD-DA0D-8A2D-02EB-1C24235B1441}"/>
          </ac:picMkLst>
        </pc:picChg>
        <pc:cxnChg chg="add mod topLvl">
          <ac:chgData name="Ong, Jonathan L" userId="dee7cf0f-179a-4027-8ad1-8901dd82d2be" providerId="ADAL" clId="{89D84D0E-65CE-44CD-9867-6E8502899169}" dt="2023-07-10T02:57:43.917" v="2119" actId="165"/>
          <ac:cxnSpMkLst>
            <pc:docMk/>
            <pc:sldMk cId="4091932240" sldId="322"/>
            <ac:cxnSpMk id="18" creationId="{296D3DE3-5595-EFC5-B920-AF87CB82A81A}"/>
          </ac:cxnSpMkLst>
        </pc:cxnChg>
        <pc:cxnChg chg="add mod topLvl">
          <ac:chgData name="Ong, Jonathan L" userId="dee7cf0f-179a-4027-8ad1-8901dd82d2be" providerId="ADAL" clId="{89D84D0E-65CE-44CD-9867-6E8502899169}" dt="2023-07-10T02:57:43.917" v="2119" actId="165"/>
          <ac:cxnSpMkLst>
            <pc:docMk/>
            <pc:sldMk cId="4091932240" sldId="322"/>
            <ac:cxnSpMk id="20" creationId="{A1E4A6BE-E0AE-4396-67C5-843868B34D96}"/>
          </ac:cxnSpMkLst>
        </pc:cxnChg>
        <pc:cxnChg chg="add mod topLvl">
          <ac:chgData name="Ong, Jonathan L" userId="dee7cf0f-179a-4027-8ad1-8901dd82d2be" providerId="ADAL" clId="{89D84D0E-65CE-44CD-9867-6E8502899169}" dt="2023-07-10T02:57:43.917" v="2119" actId="165"/>
          <ac:cxnSpMkLst>
            <pc:docMk/>
            <pc:sldMk cId="4091932240" sldId="322"/>
            <ac:cxnSpMk id="22" creationId="{6E2B6BA6-894E-1A60-655F-B072107097E9}"/>
          </ac:cxnSpMkLst>
        </pc:cxnChg>
        <pc:cxnChg chg="add mod">
          <ac:chgData name="Ong, Jonathan L" userId="dee7cf0f-179a-4027-8ad1-8901dd82d2be" providerId="ADAL" clId="{89D84D0E-65CE-44CD-9867-6E8502899169}" dt="2023-06-21T14:41:43.419" v="366" actId="164"/>
          <ac:cxnSpMkLst>
            <pc:docMk/>
            <pc:sldMk cId="4091932240" sldId="322"/>
            <ac:cxnSpMk id="26" creationId="{2981F512-64AF-802B-65E5-45102BAB35B1}"/>
          </ac:cxnSpMkLst>
        </pc:cxnChg>
        <pc:cxnChg chg="add mod">
          <ac:chgData name="Ong, Jonathan L" userId="dee7cf0f-179a-4027-8ad1-8901dd82d2be" providerId="ADAL" clId="{89D84D0E-65CE-44CD-9867-6E8502899169}" dt="2023-06-21T14:45:22.550" v="577" actId="164"/>
          <ac:cxnSpMkLst>
            <pc:docMk/>
            <pc:sldMk cId="4091932240" sldId="322"/>
            <ac:cxnSpMk id="29" creationId="{1298CB14-571E-F6B2-9FA2-8B126F2A10DF}"/>
          </ac:cxnSpMkLst>
        </pc:cxnChg>
      </pc:sldChg>
      <pc:sldChg chg="modTransition">
        <pc:chgData name="Ong, Jonathan L" userId="dee7cf0f-179a-4027-8ad1-8901dd82d2be" providerId="ADAL" clId="{89D84D0E-65CE-44CD-9867-6E8502899169}" dt="2023-07-11T22:41:04.283" v="6067"/>
        <pc:sldMkLst>
          <pc:docMk/>
          <pc:sldMk cId="2075696986" sldId="323"/>
        </pc:sldMkLst>
      </pc:sldChg>
      <pc:sldChg chg="addSp modSp mod modTransition">
        <pc:chgData name="Ong, Jonathan L" userId="dee7cf0f-179a-4027-8ad1-8901dd82d2be" providerId="ADAL" clId="{89D84D0E-65CE-44CD-9867-6E8502899169}" dt="2023-07-11T22:55:29.227" v="6331" actId="1036"/>
        <pc:sldMkLst>
          <pc:docMk/>
          <pc:sldMk cId="2701244671" sldId="324"/>
        </pc:sldMkLst>
        <pc:spChg chg="mod">
          <ac:chgData name="Ong, Jonathan L" userId="dee7cf0f-179a-4027-8ad1-8901dd82d2be" providerId="ADAL" clId="{89D84D0E-65CE-44CD-9867-6E8502899169}" dt="2023-07-11T22:55:21.623" v="6315" actId="14100"/>
          <ac:spMkLst>
            <pc:docMk/>
            <pc:sldMk cId="2701244671" sldId="324"/>
            <ac:spMk id="11" creationId="{87E2A494-9D4D-5B6E-4B9A-000C13122B10}"/>
          </ac:spMkLst>
        </pc:spChg>
        <pc:spChg chg="mod">
          <ac:chgData name="Ong, Jonathan L" userId="dee7cf0f-179a-4027-8ad1-8901dd82d2be" providerId="ADAL" clId="{89D84D0E-65CE-44CD-9867-6E8502899169}" dt="2023-07-11T22:55:29.227" v="6331" actId="1036"/>
          <ac:spMkLst>
            <pc:docMk/>
            <pc:sldMk cId="2701244671" sldId="324"/>
            <ac:spMk id="12" creationId="{136E764E-5335-503A-438B-F812BF928FC3}"/>
          </ac:spMkLst>
        </pc:spChg>
        <pc:grpChg chg="add mod">
          <ac:chgData name="Ong, Jonathan L" userId="dee7cf0f-179a-4027-8ad1-8901dd82d2be" providerId="ADAL" clId="{89D84D0E-65CE-44CD-9867-6E8502899169}" dt="2023-07-10T03:13:20.211" v="2556" actId="1076"/>
          <ac:grpSpMkLst>
            <pc:docMk/>
            <pc:sldMk cId="2701244671" sldId="324"/>
            <ac:grpSpMk id="13" creationId="{2EF7E2E1-F39C-BC91-D98E-5053228CA487}"/>
          </ac:grpSpMkLst>
        </pc:grpChg>
        <pc:picChg chg="mod">
          <ac:chgData name="Ong, Jonathan L" userId="dee7cf0f-179a-4027-8ad1-8901dd82d2be" providerId="ADAL" clId="{89D84D0E-65CE-44CD-9867-6E8502899169}" dt="2023-07-10T03:12:11.212" v="2545"/>
          <ac:picMkLst>
            <pc:docMk/>
            <pc:sldMk cId="2701244671" sldId="324"/>
            <ac:picMk id="14" creationId="{723975EE-D218-947B-A941-0B3BC887155E}"/>
          </ac:picMkLst>
        </pc:picChg>
        <pc:picChg chg="mod">
          <ac:chgData name="Ong, Jonathan L" userId="dee7cf0f-179a-4027-8ad1-8901dd82d2be" providerId="ADAL" clId="{89D84D0E-65CE-44CD-9867-6E8502899169}" dt="2023-07-10T03:12:11.212" v="2545"/>
          <ac:picMkLst>
            <pc:docMk/>
            <pc:sldMk cId="2701244671" sldId="324"/>
            <ac:picMk id="16" creationId="{2A36C82A-8287-206E-6E2A-F918770AD324}"/>
          </ac:picMkLst>
        </pc:picChg>
        <pc:picChg chg="mod">
          <ac:chgData name="Ong, Jonathan L" userId="dee7cf0f-179a-4027-8ad1-8901dd82d2be" providerId="ADAL" clId="{89D84D0E-65CE-44CD-9867-6E8502899169}" dt="2023-07-10T03:12:11.212" v="2545"/>
          <ac:picMkLst>
            <pc:docMk/>
            <pc:sldMk cId="2701244671" sldId="324"/>
            <ac:picMk id="17" creationId="{AFB97D37-1BF2-8A59-B4F2-562FBD2B31AB}"/>
          </ac:picMkLst>
        </pc:picChg>
      </pc:sldChg>
      <pc:sldChg chg="addSp delSp modSp mod modTransition modNotesTx">
        <pc:chgData name="Ong, Jonathan L" userId="dee7cf0f-179a-4027-8ad1-8901dd82d2be" providerId="ADAL" clId="{89D84D0E-65CE-44CD-9867-6E8502899169}" dt="2023-07-11T22:41:04.283" v="6067"/>
        <pc:sldMkLst>
          <pc:docMk/>
          <pc:sldMk cId="2998380627" sldId="327"/>
        </pc:sldMkLst>
        <pc:spChg chg="mod">
          <ac:chgData name="Ong, Jonathan L" userId="dee7cf0f-179a-4027-8ad1-8901dd82d2be" providerId="ADAL" clId="{89D84D0E-65CE-44CD-9867-6E8502899169}" dt="2023-07-10T03:18:22.400" v="2711" actId="20578"/>
          <ac:spMkLst>
            <pc:docMk/>
            <pc:sldMk cId="2998380627" sldId="327"/>
            <ac:spMk id="3" creationId="{8A18A951-D7F7-653C-4730-F820159F5AE2}"/>
          </ac:spMkLst>
        </pc:spChg>
        <pc:spChg chg="mod">
          <ac:chgData name="Ong, Jonathan L" userId="dee7cf0f-179a-4027-8ad1-8901dd82d2be" providerId="ADAL" clId="{89D84D0E-65CE-44CD-9867-6E8502899169}" dt="2023-07-11T21:50:19.589" v="5548"/>
          <ac:spMkLst>
            <pc:docMk/>
            <pc:sldMk cId="2998380627" sldId="327"/>
            <ac:spMk id="5" creationId="{4CA409D9-0A8E-9F14-15B4-4F13B2DF7BC6}"/>
          </ac:spMkLst>
        </pc:spChg>
        <pc:spChg chg="mod">
          <ac:chgData name="Ong, Jonathan L" userId="dee7cf0f-179a-4027-8ad1-8901dd82d2be" providerId="ADAL" clId="{89D84D0E-65CE-44CD-9867-6E8502899169}" dt="2023-07-11T21:50:37.257" v="5550"/>
          <ac:spMkLst>
            <pc:docMk/>
            <pc:sldMk cId="2998380627" sldId="327"/>
            <ac:spMk id="8" creationId="{F82EB6CC-5185-A6A3-EC09-01D7D0CAE6F3}"/>
          </ac:spMkLst>
        </pc:spChg>
        <pc:grpChg chg="add mod">
          <ac:chgData name="Ong, Jonathan L" userId="dee7cf0f-179a-4027-8ad1-8901dd82d2be" providerId="ADAL" clId="{89D84D0E-65CE-44CD-9867-6E8502899169}" dt="2023-07-11T21:50:24.518" v="5549" actId="1076"/>
          <ac:grpSpMkLst>
            <pc:docMk/>
            <pc:sldMk cId="2998380627" sldId="327"/>
            <ac:grpSpMk id="4" creationId="{F6757F0D-CA43-D198-E446-1E5CCB9C03F7}"/>
          </ac:grpSpMkLst>
        </pc:grpChg>
        <pc:grpChg chg="add mod">
          <ac:chgData name="Ong, Jonathan L" userId="dee7cf0f-179a-4027-8ad1-8901dd82d2be" providerId="ADAL" clId="{89D84D0E-65CE-44CD-9867-6E8502899169}" dt="2023-07-11T21:54:00.696" v="5572" actId="1076"/>
          <ac:grpSpMkLst>
            <pc:docMk/>
            <pc:sldMk cId="2998380627" sldId="327"/>
            <ac:grpSpMk id="7" creationId="{215077EF-D871-1954-3165-656B6F3CA4B8}"/>
          </ac:grpSpMkLst>
        </pc:grpChg>
        <pc:picChg chg="mod">
          <ac:chgData name="Ong, Jonathan L" userId="dee7cf0f-179a-4027-8ad1-8901dd82d2be" providerId="ADAL" clId="{89D84D0E-65CE-44CD-9867-6E8502899169}" dt="2023-07-11T21:50:19.589" v="5548"/>
          <ac:picMkLst>
            <pc:docMk/>
            <pc:sldMk cId="2998380627" sldId="327"/>
            <ac:picMk id="6" creationId="{4F5BEB09-7CCA-7114-1D42-69DC09E523F7}"/>
          </ac:picMkLst>
        </pc:picChg>
        <pc:picChg chg="del mod">
          <ac:chgData name="Ong, Jonathan L" userId="dee7cf0f-179a-4027-8ad1-8901dd82d2be" providerId="ADAL" clId="{89D84D0E-65CE-44CD-9867-6E8502899169}" dt="2023-07-11T21:50:18.960" v="5547" actId="478"/>
          <ac:picMkLst>
            <pc:docMk/>
            <pc:sldMk cId="2998380627" sldId="327"/>
            <ac:picMk id="9" creationId="{9B3A6110-3561-8BC8-EAED-2A101E96E6FA}"/>
          </ac:picMkLst>
        </pc:picChg>
        <pc:picChg chg="mod">
          <ac:chgData name="Ong, Jonathan L" userId="dee7cf0f-179a-4027-8ad1-8901dd82d2be" providerId="ADAL" clId="{89D84D0E-65CE-44CD-9867-6E8502899169}" dt="2023-07-11T21:50:37.257" v="5550"/>
          <ac:picMkLst>
            <pc:docMk/>
            <pc:sldMk cId="2998380627" sldId="327"/>
            <ac:picMk id="10" creationId="{591FC9EA-4DE7-1E60-8C51-5FC25611D516}"/>
          </ac:picMkLst>
        </pc:picChg>
        <pc:picChg chg="del mod">
          <ac:chgData name="Ong, Jonathan L" userId="dee7cf0f-179a-4027-8ad1-8901dd82d2be" providerId="ADAL" clId="{89D84D0E-65CE-44CD-9867-6E8502899169}" dt="2023-07-11T21:50:18.960" v="5547" actId="478"/>
          <ac:picMkLst>
            <pc:docMk/>
            <pc:sldMk cId="2998380627" sldId="327"/>
            <ac:picMk id="11" creationId="{FA978434-1862-F8F9-A5B6-D3F3DAE580C9}"/>
          </ac:picMkLst>
        </pc:picChg>
        <pc:picChg chg="del mod">
          <ac:chgData name="Ong, Jonathan L" userId="dee7cf0f-179a-4027-8ad1-8901dd82d2be" providerId="ADAL" clId="{89D84D0E-65CE-44CD-9867-6E8502899169}" dt="2023-07-11T21:50:18.960" v="5547" actId="478"/>
          <ac:picMkLst>
            <pc:docMk/>
            <pc:sldMk cId="2998380627" sldId="327"/>
            <ac:picMk id="13" creationId="{E9A5B56E-34AA-3916-F73E-CD177D037030}"/>
          </ac:picMkLst>
        </pc:picChg>
      </pc:sldChg>
      <pc:sldChg chg="mod modShow">
        <pc:chgData name="Ong, Jonathan L" userId="dee7cf0f-179a-4027-8ad1-8901dd82d2be" providerId="ADAL" clId="{89D84D0E-65CE-44CD-9867-6E8502899169}" dt="2023-07-10T03:30:31.679" v="2989" actId="729"/>
        <pc:sldMkLst>
          <pc:docMk/>
          <pc:sldMk cId="1195955424" sldId="329"/>
        </pc:sldMkLst>
      </pc:sldChg>
      <pc:sldChg chg="addSp delSp modSp mod modTransition modNotesTx">
        <pc:chgData name="Ong, Jonathan L" userId="dee7cf0f-179a-4027-8ad1-8901dd82d2be" providerId="ADAL" clId="{89D84D0E-65CE-44CD-9867-6E8502899169}" dt="2023-07-11T22:41:04.283" v="6067"/>
        <pc:sldMkLst>
          <pc:docMk/>
          <pc:sldMk cId="3376283593" sldId="330"/>
        </pc:sldMkLst>
        <pc:spChg chg="mod">
          <ac:chgData name="Ong, Jonathan L" userId="dee7cf0f-179a-4027-8ad1-8901dd82d2be" providerId="ADAL" clId="{89D84D0E-65CE-44CD-9867-6E8502899169}" dt="2023-07-11T21:51:21.672" v="5559"/>
          <ac:spMkLst>
            <pc:docMk/>
            <pc:sldMk cId="3376283593" sldId="330"/>
            <ac:spMk id="6" creationId="{700AA5AC-6116-396C-6728-04C675422354}"/>
          </ac:spMkLst>
        </pc:spChg>
        <pc:spChg chg="mod">
          <ac:chgData name="Ong, Jonathan L" userId="dee7cf0f-179a-4027-8ad1-8901dd82d2be" providerId="ADAL" clId="{89D84D0E-65CE-44CD-9867-6E8502899169}" dt="2023-07-11T21:51:36.039" v="5561"/>
          <ac:spMkLst>
            <pc:docMk/>
            <pc:sldMk cId="3376283593" sldId="330"/>
            <ac:spMk id="9" creationId="{AB9DB398-F434-83E0-69CE-DC2842D9D54A}"/>
          </ac:spMkLst>
        </pc:spChg>
        <pc:grpChg chg="add mod">
          <ac:chgData name="Ong, Jonathan L" userId="dee7cf0f-179a-4027-8ad1-8901dd82d2be" providerId="ADAL" clId="{89D84D0E-65CE-44CD-9867-6E8502899169}" dt="2023-07-11T21:51:25.496" v="5560" actId="1076"/>
          <ac:grpSpMkLst>
            <pc:docMk/>
            <pc:sldMk cId="3376283593" sldId="330"/>
            <ac:grpSpMk id="5" creationId="{9CAA51AE-59C0-E351-DBB5-7972BACCA895}"/>
          </ac:grpSpMkLst>
        </pc:grpChg>
        <pc:grpChg chg="add mod">
          <ac:chgData name="Ong, Jonathan L" userId="dee7cf0f-179a-4027-8ad1-8901dd82d2be" providerId="ADAL" clId="{89D84D0E-65CE-44CD-9867-6E8502899169}" dt="2023-07-11T21:51:38.512" v="5562" actId="1076"/>
          <ac:grpSpMkLst>
            <pc:docMk/>
            <pc:sldMk cId="3376283593" sldId="330"/>
            <ac:grpSpMk id="8" creationId="{7E0B0F29-D3F8-52B2-36AB-F913F76C8BB1}"/>
          </ac:grpSpMkLst>
        </pc:grpChg>
        <pc:picChg chg="del">
          <ac:chgData name="Ong, Jonathan L" userId="dee7cf0f-179a-4027-8ad1-8901dd82d2be" providerId="ADAL" clId="{89D84D0E-65CE-44CD-9867-6E8502899169}" dt="2023-07-11T21:51:21.046" v="5558" actId="478"/>
          <ac:picMkLst>
            <pc:docMk/>
            <pc:sldMk cId="3376283593" sldId="330"/>
            <ac:picMk id="4" creationId="{F90BE904-7555-FBF3-0B79-D3567247689D}"/>
          </ac:picMkLst>
        </pc:picChg>
        <pc:picChg chg="mod">
          <ac:chgData name="Ong, Jonathan L" userId="dee7cf0f-179a-4027-8ad1-8901dd82d2be" providerId="ADAL" clId="{89D84D0E-65CE-44CD-9867-6E8502899169}" dt="2023-07-11T21:51:21.672" v="5559"/>
          <ac:picMkLst>
            <pc:docMk/>
            <pc:sldMk cId="3376283593" sldId="330"/>
            <ac:picMk id="7" creationId="{4CAD17E0-0FD7-61D9-5A65-FC66AE8C59AB}"/>
          </ac:picMkLst>
        </pc:picChg>
        <pc:picChg chg="mod">
          <ac:chgData name="Ong, Jonathan L" userId="dee7cf0f-179a-4027-8ad1-8901dd82d2be" providerId="ADAL" clId="{89D84D0E-65CE-44CD-9867-6E8502899169}" dt="2023-07-11T21:51:36.039" v="5561"/>
          <ac:picMkLst>
            <pc:docMk/>
            <pc:sldMk cId="3376283593" sldId="330"/>
            <ac:picMk id="10" creationId="{32798264-115D-E8B5-5AA1-396B12FC91A4}"/>
          </ac:picMkLst>
        </pc:picChg>
      </pc:sldChg>
      <pc:sldChg chg="addSp delSp modSp mod modTransition modNotesTx">
        <pc:chgData name="Ong, Jonathan L" userId="dee7cf0f-179a-4027-8ad1-8901dd82d2be" providerId="ADAL" clId="{89D84D0E-65CE-44CD-9867-6E8502899169}" dt="2023-07-11T22:41:04.283" v="6067"/>
        <pc:sldMkLst>
          <pc:docMk/>
          <pc:sldMk cId="36142170" sldId="331"/>
        </pc:sldMkLst>
        <pc:spChg chg="mod">
          <ac:chgData name="Ong, Jonathan L" userId="dee7cf0f-179a-4027-8ad1-8901dd82d2be" providerId="ADAL" clId="{89D84D0E-65CE-44CD-9867-6E8502899169}" dt="2023-07-11T20:23:23.565" v="3964" actId="27636"/>
          <ac:spMkLst>
            <pc:docMk/>
            <pc:sldMk cId="36142170" sldId="331"/>
            <ac:spMk id="3" creationId="{572BBB54-12B5-EA7E-5ACA-63DCC7D1F415}"/>
          </ac:spMkLst>
        </pc:spChg>
        <pc:spChg chg="mod">
          <ac:chgData name="Ong, Jonathan L" userId="dee7cf0f-179a-4027-8ad1-8901dd82d2be" providerId="ADAL" clId="{89D84D0E-65CE-44CD-9867-6E8502899169}" dt="2023-07-11T21:51:40.693" v="5563"/>
          <ac:spMkLst>
            <pc:docMk/>
            <pc:sldMk cId="36142170" sldId="331"/>
            <ac:spMk id="5" creationId="{6E64EF82-B80E-5B1E-14D1-BFA4E5740929}"/>
          </ac:spMkLst>
        </pc:spChg>
        <pc:spChg chg="mod">
          <ac:chgData name="Ong, Jonathan L" userId="dee7cf0f-179a-4027-8ad1-8901dd82d2be" providerId="ADAL" clId="{89D84D0E-65CE-44CD-9867-6E8502899169}" dt="2023-07-11T21:52:15.044" v="5568"/>
          <ac:spMkLst>
            <pc:docMk/>
            <pc:sldMk cId="36142170" sldId="331"/>
            <ac:spMk id="10" creationId="{4685DC9A-DCDF-30AA-5EE0-0F0B99FABB5A}"/>
          </ac:spMkLst>
        </pc:spChg>
        <pc:spChg chg="mod">
          <ac:chgData name="Ong, Jonathan L" userId="dee7cf0f-179a-4027-8ad1-8901dd82d2be" providerId="ADAL" clId="{89D84D0E-65CE-44CD-9867-6E8502899169}" dt="2023-07-11T21:52:15.044" v="5568"/>
          <ac:spMkLst>
            <pc:docMk/>
            <pc:sldMk cId="36142170" sldId="331"/>
            <ac:spMk id="12" creationId="{D7D192AE-8D99-65A8-E026-3BC41A134FDF}"/>
          </ac:spMkLst>
        </pc:spChg>
        <pc:spChg chg="mod">
          <ac:chgData name="Ong, Jonathan L" userId="dee7cf0f-179a-4027-8ad1-8901dd82d2be" providerId="ADAL" clId="{89D84D0E-65CE-44CD-9867-6E8502899169}" dt="2023-07-11T21:52:15.044" v="5568"/>
          <ac:spMkLst>
            <pc:docMk/>
            <pc:sldMk cId="36142170" sldId="331"/>
            <ac:spMk id="13" creationId="{42AF244F-6BBB-5667-6EB6-CF2ADFAA5B91}"/>
          </ac:spMkLst>
        </pc:spChg>
        <pc:spChg chg="mod">
          <ac:chgData name="Ong, Jonathan L" userId="dee7cf0f-179a-4027-8ad1-8901dd82d2be" providerId="ADAL" clId="{89D84D0E-65CE-44CD-9867-6E8502899169}" dt="2023-07-11T21:52:15.044" v="5568"/>
          <ac:spMkLst>
            <pc:docMk/>
            <pc:sldMk cId="36142170" sldId="331"/>
            <ac:spMk id="17" creationId="{091195A1-A598-1FAE-CB12-112B66CFEDBA}"/>
          </ac:spMkLst>
        </pc:spChg>
        <pc:spChg chg="mod">
          <ac:chgData name="Ong, Jonathan L" userId="dee7cf0f-179a-4027-8ad1-8901dd82d2be" providerId="ADAL" clId="{89D84D0E-65CE-44CD-9867-6E8502899169}" dt="2023-07-11T21:52:15.044" v="5568"/>
          <ac:spMkLst>
            <pc:docMk/>
            <pc:sldMk cId="36142170" sldId="331"/>
            <ac:spMk id="18" creationId="{90A0C503-0408-CF05-5469-A4D37F570040}"/>
          </ac:spMkLst>
        </pc:spChg>
        <pc:spChg chg="mod">
          <ac:chgData name="Ong, Jonathan L" userId="dee7cf0f-179a-4027-8ad1-8901dd82d2be" providerId="ADAL" clId="{89D84D0E-65CE-44CD-9867-6E8502899169}" dt="2023-07-11T21:52:15.044" v="5568"/>
          <ac:spMkLst>
            <pc:docMk/>
            <pc:sldMk cId="36142170" sldId="331"/>
            <ac:spMk id="22" creationId="{6EC4E365-AE09-AA60-1B0F-F754F127CF29}"/>
          </ac:spMkLst>
        </pc:spChg>
        <pc:spChg chg="mod">
          <ac:chgData name="Ong, Jonathan L" userId="dee7cf0f-179a-4027-8ad1-8901dd82d2be" providerId="ADAL" clId="{89D84D0E-65CE-44CD-9867-6E8502899169}" dt="2023-07-11T21:52:15.044" v="5568"/>
          <ac:spMkLst>
            <pc:docMk/>
            <pc:sldMk cId="36142170" sldId="331"/>
            <ac:spMk id="23" creationId="{DF05E2B6-3845-A4E0-DF07-4A6A0CB946CF}"/>
          </ac:spMkLst>
        </pc:spChg>
        <pc:spChg chg="mod">
          <ac:chgData name="Ong, Jonathan L" userId="dee7cf0f-179a-4027-8ad1-8901dd82d2be" providerId="ADAL" clId="{89D84D0E-65CE-44CD-9867-6E8502899169}" dt="2023-07-11T21:52:15.044" v="5568"/>
          <ac:spMkLst>
            <pc:docMk/>
            <pc:sldMk cId="36142170" sldId="331"/>
            <ac:spMk id="27" creationId="{EB79B6B4-A3C6-977A-C342-06DB2602DB82}"/>
          </ac:spMkLst>
        </pc:spChg>
        <pc:spChg chg="mod">
          <ac:chgData name="Ong, Jonathan L" userId="dee7cf0f-179a-4027-8ad1-8901dd82d2be" providerId="ADAL" clId="{89D84D0E-65CE-44CD-9867-6E8502899169}" dt="2023-07-11T21:52:15.044" v="5568"/>
          <ac:spMkLst>
            <pc:docMk/>
            <pc:sldMk cId="36142170" sldId="331"/>
            <ac:spMk id="28" creationId="{86778A02-345A-A71F-BCCE-F10E6A30A924}"/>
          </ac:spMkLst>
        </pc:spChg>
        <pc:spChg chg="mod">
          <ac:chgData name="Ong, Jonathan L" userId="dee7cf0f-179a-4027-8ad1-8901dd82d2be" providerId="ADAL" clId="{89D84D0E-65CE-44CD-9867-6E8502899169}" dt="2023-07-11T21:52:15.044" v="5568"/>
          <ac:spMkLst>
            <pc:docMk/>
            <pc:sldMk cId="36142170" sldId="331"/>
            <ac:spMk id="32" creationId="{7BF54B2E-90BA-175F-76BC-253DACB492BC}"/>
          </ac:spMkLst>
        </pc:spChg>
        <pc:spChg chg="mod">
          <ac:chgData name="Ong, Jonathan L" userId="dee7cf0f-179a-4027-8ad1-8901dd82d2be" providerId="ADAL" clId="{89D84D0E-65CE-44CD-9867-6E8502899169}" dt="2023-07-11T21:52:15.044" v="5568"/>
          <ac:spMkLst>
            <pc:docMk/>
            <pc:sldMk cId="36142170" sldId="331"/>
            <ac:spMk id="33" creationId="{7770FE09-57B1-B6D2-D6C9-E687710B77CE}"/>
          </ac:spMkLst>
        </pc:spChg>
        <pc:spChg chg="mod">
          <ac:chgData name="Ong, Jonathan L" userId="dee7cf0f-179a-4027-8ad1-8901dd82d2be" providerId="ADAL" clId="{89D84D0E-65CE-44CD-9867-6E8502899169}" dt="2023-07-11T21:52:15.044" v="5568"/>
          <ac:spMkLst>
            <pc:docMk/>
            <pc:sldMk cId="36142170" sldId="331"/>
            <ac:spMk id="37" creationId="{38AD2116-AA7F-E1AE-6617-4A5CCFEEAA30}"/>
          </ac:spMkLst>
        </pc:spChg>
        <pc:spChg chg="mod">
          <ac:chgData name="Ong, Jonathan L" userId="dee7cf0f-179a-4027-8ad1-8901dd82d2be" providerId="ADAL" clId="{89D84D0E-65CE-44CD-9867-6E8502899169}" dt="2023-07-11T21:52:15.044" v="5568"/>
          <ac:spMkLst>
            <pc:docMk/>
            <pc:sldMk cId="36142170" sldId="331"/>
            <ac:spMk id="38" creationId="{A1EEB5F7-16D9-543C-7013-64D5CC061D04}"/>
          </ac:spMkLst>
        </pc:spChg>
        <pc:spChg chg="mod">
          <ac:chgData name="Ong, Jonathan L" userId="dee7cf0f-179a-4027-8ad1-8901dd82d2be" providerId="ADAL" clId="{89D84D0E-65CE-44CD-9867-6E8502899169}" dt="2023-07-11T21:52:30.004" v="5570"/>
          <ac:spMkLst>
            <pc:docMk/>
            <pc:sldMk cId="36142170" sldId="331"/>
            <ac:spMk id="42" creationId="{8531C50B-B23A-BA1E-F31F-0D4A4D3EB4F9}"/>
          </ac:spMkLst>
        </pc:spChg>
        <pc:spChg chg="mod">
          <ac:chgData name="Ong, Jonathan L" userId="dee7cf0f-179a-4027-8ad1-8901dd82d2be" providerId="ADAL" clId="{89D84D0E-65CE-44CD-9867-6E8502899169}" dt="2023-07-11T21:52:30.004" v="5570"/>
          <ac:spMkLst>
            <pc:docMk/>
            <pc:sldMk cId="36142170" sldId="331"/>
            <ac:spMk id="44" creationId="{FC0B546B-5613-EA40-8419-CC40E9C319FE}"/>
          </ac:spMkLst>
        </pc:spChg>
        <pc:spChg chg="mod">
          <ac:chgData name="Ong, Jonathan L" userId="dee7cf0f-179a-4027-8ad1-8901dd82d2be" providerId="ADAL" clId="{89D84D0E-65CE-44CD-9867-6E8502899169}" dt="2023-07-11T21:52:30.004" v="5570"/>
          <ac:spMkLst>
            <pc:docMk/>
            <pc:sldMk cId="36142170" sldId="331"/>
            <ac:spMk id="45" creationId="{C6E361DC-1CE5-52AE-BA03-3EEAE436356E}"/>
          </ac:spMkLst>
        </pc:spChg>
        <pc:spChg chg="mod">
          <ac:chgData name="Ong, Jonathan L" userId="dee7cf0f-179a-4027-8ad1-8901dd82d2be" providerId="ADAL" clId="{89D84D0E-65CE-44CD-9867-6E8502899169}" dt="2023-07-11T21:52:30.004" v="5570"/>
          <ac:spMkLst>
            <pc:docMk/>
            <pc:sldMk cId="36142170" sldId="331"/>
            <ac:spMk id="49" creationId="{B798C8E2-A798-22AF-2A4B-4B213D71F27E}"/>
          </ac:spMkLst>
        </pc:spChg>
        <pc:spChg chg="mod">
          <ac:chgData name="Ong, Jonathan L" userId="dee7cf0f-179a-4027-8ad1-8901dd82d2be" providerId="ADAL" clId="{89D84D0E-65CE-44CD-9867-6E8502899169}" dt="2023-07-11T21:52:30.004" v="5570"/>
          <ac:spMkLst>
            <pc:docMk/>
            <pc:sldMk cId="36142170" sldId="331"/>
            <ac:spMk id="50" creationId="{2EFBF395-FC5A-8113-08F6-A7CF4D31DD9B}"/>
          </ac:spMkLst>
        </pc:spChg>
        <pc:spChg chg="mod">
          <ac:chgData name="Ong, Jonathan L" userId="dee7cf0f-179a-4027-8ad1-8901dd82d2be" providerId="ADAL" clId="{89D84D0E-65CE-44CD-9867-6E8502899169}" dt="2023-07-11T21:52:30.004" v="5570"/>
          <ac:spMkLst>
            <pc:docMk/>
            <pc:sldMk cId="36142170" sldId="331"/>
            <ac:spMk id="54" creationId="{620BC967-330F-9A28-96D6-124F7E847ECF}"/>
          </ac:spMkLst>
        </pc:spChg>
        <pc:spChg chg="mod">
          <ac:chgData name="Ong, Jonathan L" userId="dee7cf0f-179a-4027-8ad1-8901dd82d2be" providerId="ADAL" clId="{89D84D0E-65CE-44CD-9867-6E8502899169}" dt="2023-07-11T21:52:30.004" v="5570"/>
          <ac:spMkLst>
            <pc:docMk/>
            <pc:sldMk cId="36142170" sldId="331"/>
            <ac:spMk id="55" creationId="{61BC3169-D1F1-2F3E-EBA3-A2021AD65D33}"/>
          </ac:spMkLst>
        </pc:spChg>
        <pc:spChg chg="mod">
          <ac:chgData name="Ong, Jonathan L" userId="dee7cf0f-179a-4027-8ad1-8901dd82d2be" providerId="ADAL" clId="{89D84D0E-65CE-44CD-9867-6E8502899169}" dt="2023-07-11T21:52:30.004" v="5570"/>
          <ac:spMkLst>
            <pc:docMk/>
            <pc:sldMk cId="36142170" sldId="331"/>
            <ac:spMk id="59" creationId="{72A1140E-1C08-3791-31B0-D5AF8B6E6260}"/>
          </ac:spMkLst>
        </pc:spChg>
        <pc:spChg chg="mod">
          <ac:chgData name="Ong, Jonathan L" userId="dee7cf0f-179a-4027-8ad1-8901dd82d2be" providerId="ADAL" clId="{89D84D0E-65CE-44CD-9867-6E8502899169}" dt="2023-07-11T21:52:30.004" v="5570"/>
          <ac:spMkLst>
            <pc:docMk/>
            <pc:sldMk cId="36142170" sldId="331"/>
            <ac:spMk id="60" creationId="{F12BDDC3-7D40-0A01-9491-4B9593580DF5}"/>
          </ac:spMkLst>
        </pc:spChg>
        <pc:spChg chg="mod">
          <ac:chgData name="Ong, Jonathan L" userId="dee7cf0f-179a-4027-8ad1-8901dd82d2be" providerId="ADAL" clId="{89D84D0E-65CE-44CD-9867-6E8502899169}" dt="2023-07-11T21:52:30.004" v="5570"/>
          <ac:spMkLst>
            <pc:docMk/>
            <pc:sldMk cId="36142170" sldId="331"/>
            <ac:spMk id="64" creationId="{80295C0B-3C3F-8008-BF0C-B35C70970347}"/>
          </ac:spMkLst>
        </pc:spChg>
        <pc:spChg chg="mod">
          <ac:chgData name="Ong, Jonathan L" userId="dee7cf0f-179a-4027-8ad1-8901dd82d2be" providerId="ADAL" clId="{89D84D0E-65CE-44CD-9867-6E8502899169}" dt="2023-07-11T21:52:30.004" v="5570"/>
          <ac:spMkLst>
            <pc:docMk/>
            <pc:sldMk cId="36142170" sldId="331"/>
            <ac:spMk id="65" creationId="{E893A8C9-B369-6F76-4CF3-8F58882586A3}"/>
          </ac:spMkLst>
        </pc:spChg>
        <pc:spChg chg="mod">
          <ac:chgData name="Ong, Jonathan L" userId="dee7cf0f-179a-4027-8ad1-8901dd82d2be" providerId="ADAL" clId="{89D84D0E-65CE-44CD-9867-6E8502899169}" dt="2023-07-11T21:52:30.004" v="5570"/>
          <ac:spMkLst>
            <pc:docMk/>
            <pc:sldMk cId="36142170" sldId="331"/>
            <ac:spMk id="69" creationId="{A5D58283-DD3F-04A1-D92D-223413BF7ACE}"/>
          </ac:spMkLst>
        </pc:spChg>
        <pc:spChg chg="mod">
          <ac:chgData name="Ong, Jonathan L" userId="dee7cf0f-179a-4027-8ad1-8901dd82d2be" providerId="ADAL" clId="{89D84D0E-65CE-44CD-9867-6E8502899169}" dt="2023-07-11T21:52:30.004" v="5570"/>
          <ac:spMkLst>
            <pc:docMk/>
            <pc:sldMk cId="36142170" sldId="331"/>
            <ac:spMk id="70" creationId="{29D574EB-776A-7F7D-BDE2-0529B0702494}"/>
          </ac:spMkLst>
        </pc:spChg>
        <pc:grpChg chg="add mod">
          <ac:chgData name="Ong, Jonathan L" userId="dee7cf0f-179a-4027-8ad1-8901dd82d2be" providerId="ADAL" clId="{89D84D0E-65CE-44CD-9867-6E8502899169}" dt="2023-07-11T21:51:44.991" v="5564" actId="1076"/>
          <ac:grpSpMkLst>
            <pc:docMk/>
            <pc:sldMk cId="36142170" sldId="331"/>
            <ac:grpSpMk id="4" creationId="{FC13067E-F2B9-6063-A051-66E4647E13CD}"/>
          </ac:grpSpMkLst>
        </pc:grpChg>
        <pc:grpChg chg="add del mod">
          <ac:chgData name="Ong, Jonathan L" userId="dee7cf0f-179a-4027-8ad1-8901dd82d2be" providerId="ADAL" clId="{89D84D0E-65CE-44CD-9867-6E8502899169}" dt="2023-07-11T21:52:16.920" v="5569"/>
          <ac:grpSpMkLst>
            <pc:docMk/>
            <pc:sldMk cId="36142170" sldId="331"/>
            <ac:grpSpMk id="7" creationId="{35BA763E-872F-664F-322B-D85C0C862301}"/>
          </ac:grpSpMkLst>
        </pc:grpChg>
        <pc:grpChg chg="mod">
          <ac:chgData name="Ong, Jonathan L" userId="dee7cf0f-179a-4027-8ad1-8901dd82d2be" providerId="ADAL" clId="{89D84D0E-65CE-44CD-9867-6E8502899169}" dt="2023-07-11T21:52:15.044" v="5568"/>
          <ac:grpSpMkLst>
            <pc:docMk/>
            <pc:sldMk cId="36142170" sldId="331"/>
            <ac:grpSpMk id="8" creationId="{CE9501A8-8EDB-F424-CEC4-EE20EFACA597}"/>
          </ac:grpSpMkLst>
        </pc:grpChg>
        <pc:grpChg chg="mod">
          <ac:chgData name="Ong, Jonathan L" userId="dee7cf0f-179a-4027-8ad1-8901dd82d2be" providerId="ADAL" clId="{89D84D0E-65CE-44CD-9867-6E8502899169}" dt="2023-07-11T21:52:15.044" v="5568"/>
          <ac:grpSpMkLst>
            <pc:docMk/>
            <pc:sldMk cId="36142170" sldId="331"/>
            <ac:grpSpMk id="11" creationId="{07AB3924-7ED4-6D74-0604-84374E2AA485}"/>
          </ac:grpSpMkLst>
        </pc:grpChg>
        <pc:grpChg chg="add del mod">
          <ac:chgData name="Ong, Jonathan L" userId="dee7cf0f-179a-4027-8ad1-8901dd82d2be" providerId="ADAL" clId="{89D84D0E-65CE-44CD-9867-6E8502899169}" dt="2023-07-11T21:52:16.920" v="5569"/>
          <ac:grpSpMkLst>
            <pc:docMk/>
            <pc:sldMk cId="36142170" sldId="331"/>
            <ac:grpSpMk id="14" creationId="{E540F97A-D3EE-840A-9961-2ABC76A0F52C}"/>
          </ac:grpSpMkLst>
        </pc:grpChg>
        <pc:grpChg chg="mod">
          <ac:chgData name="Ong, Jonathan L" userId="dee7cf0f-179a-4027-8ad1-8901dd82d2be" providerId="ADAL" clId="{89D84D0E-65CE-44CD-9867-6E8502899169}" dt="2023-07-11T21:52:15.044" v="5568"/>
          <ac:grpSpMkLst>
            <pc:docMk/>
            <pc:sldMk cId="36142170" sldId="331"/>
            <ac:grpSpMk id="15" creationId="{C8271276-432C-8299-3774-1A65A7BCBD04}"/>
          </ac:grpSpMkLst>
        </pc:grpChg>
        <pc:grpChg chg="add del mod">
          <ac:chgData name="Ong, Jonathan L" userId="dee7cf0f-179a-4027-8ad1-8901dd82d2be" providerId="ADAL" clId="{89D84D0E-65CE-44CD-9867-6E8502899169}" dt="2023-07-11T21:52:16.920" v="5569"/>
          <ac:grpSpMkLst>
            <pc:docMk/>
            <pc:sldMk cId="36142170" sldId="331"/>
            <ac:grpSpMk id="19" creationId="{E2E57767-114C-CA2C-7A05-A25A5F602B3F}"/>
          </ac:grpSpMkLst>
        </pc:grpChg>
        <pc:grpChg chg="mod">
          <ac:chgData name="Ong, Jonathan L" userId="dee7cf0f-179a-4027-8ad1-8901dd82d2be" providerId="ADAL" clId="{89D84D0E-65CE-44CD-9867-6E8502899169}" dt="2023-07-11T21:52:15.044" v="5568"/>
          <ac:grpSpMkLst>
            <pc:docMk/>
            <pc:sldMk cId="36142170" sldId="331"/>
            <ac:grpSpMk id="20" creationId="{0C8DB833-9098-E58A-C062-76DBD345253A}"/>
          </ac:grpSpMkLst>
        </pc:grpChg>
        <pc:grpChg chg="add del mod">
          <ac:chgData name="Ong, Jonathan L" userId="dee7cf0f-179a-4027-8ad1-8901dd82d2be" providerId="ADAL" clId="{89D84D0E-65CE-44CD-9867-6E8502899169}" dt="2023-07-11T21:52:16.920" v="5569"/>
          <ac:grpSpMkLst>
            <pc:docMk/>
            <pc:sldMk cId="36142170" sldId="331"/>
            <ac:grpSpMk id="24" creationId="{2FD933FD-2D5A-183C-D93A-AB3EC98973A6}"/>
          </ac:grpSpMkLst>
        </pc:grpChg>
        <pc:grpChg chg="mod">
          <ac:chgData name="Ong, Jonathan L" userId="dee7cf0f-179a-4027-8ad1-8901dd82d2be" providerId="ADAL" clId="{89D84D0E-65CE-44CD-9867-6E8502899169}" dt="2023-07-11T21:52:15.044" v="5568"/>
          <ac:grpSpMkLst>
            <pc:docMk/>
            <pc:sldMk cId="36142170" sldId="331"/>
            <ac:grpSpMk id="25" creationId="{41A90400-E1EF-C6F2-46C6-DA586BF28B57}"/>
          </ac:grpSpMkLst>
        </pc:grpChg>
        <pc:grpChg chg="add del mod">
          <ac:chgData name="Ong, Jonathan L" userId="dee7cf0f-179a-4027-8ad1-8901dd82d2be" providerId="ADAL" clId="{89D84D0E-65CE-44CD-9867-6E8502899169}" dt="2023-07-11T21:52:16.920" v="5569"/>
          <ac:grpSpMkLst>
            <pc:docMk/>
            <pc:sldMk cId="36142170" sldId="331"/>
            <ac:grpSpMk id="29" creationId="{1D87A234-052A-A30A-8667-7CF793E80CF0}"/>
          </ac:grpSpMkLst>
        </pc:grpChg>
        <pc:grpChg chg="mod">
          <ac:chgData name="Ong, Jonathan L" userId="dee7cf0f-179a-4027-8ad1-8901dd82d2be" providerId="ADAL" clId="{89D84D0E-65CE-44CD-9867-6E8502899169}" dt="2023-07-11T21:52:15.044" v="5568"/>
          <ac:grpSpMkLst>
            <pc:docMk/>
            <pc:sldMk cId="36142170" sldId="331"/>
            <ac:grpSpMk id="30" creationId="{17AE30C7-6795-AE2A-7B1F-3705653B76BF}"/>
          </ac:grpSpMkLst>
        </pc:grpChg>
        <pc:grpChg chg="add del mod">
          <ac:chgData name="Ong, Jonathan L" userId="dee7cf0f-179a-4027-8ad1-8901dd82d2be" providerId="ADAL" clId="{89D84D0E-65CE-44CD-9867-6E8502899169}" dt="2023-07-11T21:52:16.920" v="5569"/>
          <ac:grpSpMkLst>
            <pc:docMk/>
            <pc:sldMk cId="36142170" sldId="331"/>
            <ac:grpSpMk id="34" creationId="{CD483BC8-A002-4E1E-5657-76160609C527}"/>
          </ac:grpSpMkLst>
        </pc:grpChg>
        <pc:grpChg chg="mod">
          <ac:chgData name="Ong, Jonathan L" userId="dee7cf0f-179a-4027-8ad1-8901dd82d2be" providerId="ADAL" clId="{89D84D0E-65CE-44CD-9867-6E8502899169}" dt="2023-07-11T21:52:15.044" v="5568"/>
          <ac:grpSpMkLst>
            <pc:docMk/>
            <pc:sldMk cId="36142170" sldId="331"/>
            <ac:grpSpMk id="35" creationId="{67BF7B22-A4EB-AB7E-4FE2-60A1CA454108}"/>
          </ac:grpSpMkLst>
        </pc:grpChg>
        <pc:grpChg chg="add mod">
          <ac:chgData name="Ong, Jonathan L" userId="dee7cf0f-179a-4027-8ad1-8901dd82d2be" providerId="ADAL" clId="{89D84D0E-65CE-44CD-9867-6E8502899169}" dt="2023-07-11T21:52:30.004" v="5570"/>
          <ac:grpSpMkLst>
            <pc:docMk/>
            <pc:sldMk cId="36142170" sldId="331"/>
            <ac:grpSpMk id="39" creationId="{52E8A878-351D-4138-E18C-0B25B990A11C}"/>
          </ac:grpSpMkLst>
        </pc:grpChg>
        <pc:grpChg chg="mod">
          <ac:chgData name="Ong, Jonathan L" userId="dee7cf0f-179a-4027-8ad1-8901dd82d2be" providerId="ADAL" clId="{89D84D0E-65CE-44CD-9867-6E8502899169}" dt="2023-07-11T21:52:30.004" v="5570"/>
          <ac:grpSpMkLst>
            <pc:docMk/>
            <pc:sldMk cId="36142170" sldId="331"/>
            <ac:grpSpMk id="40" creationId="{F195A8C4-DF12-0E38-EB66-FC682AACAC7E}"/>
          </ac:grpSpMkLst>
        </pc:grpChg>
        <pc:grpChg chg="mod">
          <ac:chgData name="Ong, Jonathan L" userId="dee7cf0f-179a-4027-8ad1-8901dd82d2be" providerId="ADAL" clId="{89D84D0E-65CE-44CD-9867-6E8502899169}" dt="2023-07-11T21:52:30.004" v="5570"/>
          <ac:grpSpMkLst>
            <pc:docMk/>
            <pc:sldMk cId="36142170" sldId="331"/>
            <ac:grpSpMk id="43" creationId="{A98EC14C-F086-DEF3-E108-D6222B2B3823}"/>
          </ac:grpSpMkLst>
        </pc:grpChg>
        <pc:grpChg chg="add mod">
          <ac:chgData name="Ong, Jonathan L" userId="dee7cf0f-179a-4027-8ad1-8901dd82d2be" providerId="ADAL" clId="{89D84D0E-65CE-44CD-9867-6E8502899169}" dt="2023-07-11T21:52:30.004" v="5570"/>
          <ac:grpSpMkLst>
            <pc:docMk/>
            <pc:sldMk cId="36142170" sldId="331"/>
            <ac:grpSpMk id="46" creationId="{C7CF0833-0D0B-09AF-63A0-60C780677F48}"/>
          </ac:grpSpMkLst>
        </pc:grpChg>
        <pc:grpChg chg="mod">
          <ac:chgData name="Ong, Jonathan L" userId="dee7cf0f-179a-4027-8ad1-8901dd82d2be" providerId="ADAL" clId="{89D84D0E-65CE-44CD-9867-6E8502899169}" dt="2023-07-11T21:52:30.004" v="5570"/>
          <ac:grpSpMkLst>
            <pc:docMk/>
            <pc:sldMk cId="36142170" sldId="331"/>
            <ac:grpSpMk id="47" creationId="{F2D4AA44-3FF8-B615-95F1-833C77276312}"/>
          </ac:grpSpMkLst>
        </pc:grpChg>
        <pc:grpChg chg="add mod">
          <ac:chgData name="Ong, Jonathan L" userId="dee7cf0f-179a-4027-8ad1-8901dd82d2be" providerId="ADAL" clId="{89D84D0E-65CE-44CD-9867-6E8502899169}" dt="2023-07-11T21:52:30.004" v="5570"/>
          <ac:grpSpMkLst>
            <pc:docMk/>
            <pc:sldMk cId="36142170" sldId="331"/>
            <ac:grpSpMk id="51" creationId="{C3828DC9-8994-705C-4D21-B110D5016D25}"/>
          </ac:grpSpMkLst>
        </pc:grpChg>
        <pc:grpChg chg="mod">
          <ac:chgData name="Ong, Jonathan L" userId="dee7cf0f-179a-4027-8ad1-8901dd82d2be" providerId="ADAL" clId="{89D84D0E-65CE-44CD-9867-6E8502899169}" dt="2023-07-11T21:52:30.004" v="5570"/>
          <ac:grpSpMkLst>
            <pc:docMk/>
            <pc:sldMk cId="36142170" sldId="331"/>
            <ac:grpSpMk id="52" creationId="{A58583D8-6432-9EAD-310B-5DFFB202F26C}"/>
          </ac:grpSpMkLst>
        </pc:grpChg>
        <pc:grpChg chg="add mod">
          <ac:chgData name="Ong, Jonathan L" userId="dee7cf0f-179a-4027-8ad1-8901dd82d2be" providerId="ADAL" clId="{89D84D0E-65CE-44CD-9867-6E8502899169}" dt="2023-07-11T21:52:30.004" v="5570"/>
          <ac:grpSpMkLst>
            <pc:docMk/>
            <pc:sldMk cId="36142170" sldId="331"/>
            <ac:grpSpMk id="56" creationId="{E670790B-6C7B-05DA-B203-1DD083DAA8BF}"/>
          </ac:grpSpMkLst>
        </pc:grpChg>
        <pc:grpChg chg="mod">
          <ac:chgData name="Ong, Jonathan L" userId="dee7cf0f-179a-4027-8ad1-8901dd82d2be" providerId="ADAL" clId="{89D84D0E-65CE-44CD-9867-6E8502899169}" dt="2023-07-11T21:52:30.004" v="5570"/>
          <ac:grpSpMkLst>
            <pc:docMk/>
            <pc:sldMk cId="36142170" sldId="331"/>
            <ac:grpSpMk id="57" creationId="{1D95E2C2-E21B-D683-5D87-E419E4FA0672}"/>
          </ac:grpSpMkLst>
        </pc:grpChg>
        <pc:grpChg chg="add mod">
          <ac:chgData name="Ong, Jonathan L" userId="dee7cf0f-179a-4027-8ad1-8901dd82d2be" providerId="ADAL" clId="{89D84D0E-65CE-44CD-9867-6E8502899169}" dt="2023-07-11T21:52:30.004" v="5570"/>
          <ac:grpSpMkLst>
            <pc:docMk/>
            <pc:sldMk cId="36142170" sldId="331"/>
            <ac:grpSpMk id="61" creationId="{01C60810-67EC-72BA-BA76-64F16BA1D44D}"/>
          </ac:grpSpMkLst>
        </pc:grpChg>
        <pc:grpChg chg="mod">
          <ac:chgData name="Ong, Jonathan L" userId="dee7cf0f-179a-4027-8ad1-8901dd82d2be" providerId="ADAL" clId="{89D84D0E-65CE-44CD-9867-6E8502899169}" dt="2023-07-11T21:52:30.004" v="5570"/>
          <ac:grpSpMkLst>
            <pc:docMk/>
            <pc:sldMk cId="36142170" sldId="331"/>
            <ac:grpSpMk id="62" creationId="{AC301F78-8CB9-19D4-9F3D-A941B6DF79B3}"/>
          </ac:grpSpMkLst>
        </pc:grpChg>
        <pc:grpChg chg="add mod">
          <ac:chgData name="Ong, Jonathan L" userId="dee7cf0f-179a-4027-8ad1-8901dd82d2be" providerId="ADAL" clId="{89D84D0E-65CE-44CD-9867-6E8502899169}" dt="2023-07-11T21:52:30.004" v="5570"/>
          <ac:grpSpMkLst>
            <pc:docMk/>
            <pc:sldMk cId="36142170" sldId="331"/>
            <ac:grpSpMk id="66" creationId="{41E3E771-4CCF-C9BA-4D0F-E00818B63BF1}"/>
          </ac:grpSpMkLst>
        </pc:grpChg>
        <pc:grpChg chg="mod">
          <ac:chgData name="Ong, Jonathan L" userId="dee7cf0f-179a-4027-8ad1-8901dd82d2be" providerId="ADAL" clId="{89D84D0E-65CE-44CD-9867-6E8502899169}" dt="2023-07-11T21:52:30.004" v="5570"/>
          <ac:grpSpMkLst>
            <pc:docMk/>
            <pc:sldMk cId="36142170" sldId="331"/>
            <ac:grpSpMk id="67" creationId="{C465750D-F1C2-0E8E-9674-38248553F991}"/>
          </ac:grpSpMkLst>
        </pc:grpChg>
        <pc:picChg chg="mod">
          <ac:chgData name="Ong, Jonathan L" userId="dee7cf0f-179a-4027-8ad1-8901dd82d2be" providerId="ADAL" clId="{89D84D0E-65CE-44CD-9867-6E8502899169}" dt="2023-07-11T21:51:40.693" v="5563"/>
          <ac:picMkLst>
            <pc:docMk/>
            <pc:sldMk cId="36142170" sldId="331"/>
            <ac:picMk id="6" creationId="{175BEB17-D931-316C-E012-FD3BA7954833}"/>
          </ac:picMkLst>
        </pc:picChg>
        <pc:picChg chg="mod">
          <ac:chgData name="Ong, Jonathan L" userId="dee7cf0f-179a-4027-8ad1-8901dd82d2be" providerId="ADAL" clId="{89D84D0E-65CE-44CD-9867-6E8502899169}" dt="2023-07-11T21:52:15.044" v="5568"/>
          <ac:picMkLst>
            <pc:docMk/>
            <pc:sldMk cId="36142170" sldId="331"/>
            <ac:picMk id="9" creationId="{8DF41AC1-181B-A645-B927-5BB7D6F84766}"/>
          </ac:picMkLst>
        </pc:picChg>
        <pc:picChg chg="mod">
          <ac:chgData name="Ong, Jonathan L" userId="dee7cf0f-179a-4027-8ad1-8901dd82d2be" providerId="ADAL" clId="{89D84D0E-65CE-44CD-9867-6E8502899169}" dt="2023-07-11T21:52:15.044" v="5568"/>
          <ac:picMkLst>
            <pc:docMk/>
            <pc:sldMk cId="36142170" sldId="331"/>
            <ac:picMk id="16" creationId="{569455C9-9A00-FDDC-8287-B0CCEEDB8730}"/>
          </ac:picMkLst>
        </pc:picChg>
        <pc:picChg chg="mod">
          <ac:chgData name="Ong, Jonathan L" userId="dee7cf0f-179a-4027-8ad1-8901dd82d2be" providerId="ADAL" clId="{89D84D0E-65CE-44CD-9867-6E8502899169}" dt="2023-07-11T21:52:15.044" v="5568"/>
          <ac:picMkLst>
            <pc:docMk/>
            <pc:sldMk cId="36142170" sldId="331"/>
            <ac:picMk id="21" creationId="{0BE523F5-3E8D-DD72-1BA9-4E22B84E1374}"/>
          </ac:picMkLst>
        </pc:picChg>
        <pc:picChg chg="mod">
          <ac:chgData name="Ong, Jonathan L" userId="dee7cf0f-179a-4027-8ad1-8901dd82d2be" providerId="ADAL" clId="{89D84D0E-65CE-44CD-9867-6E8502899169}" dt="2023-07-11T21:52:15.044" v="5568"/>
          <ac:picMkLst>
            <pc:docMk/>
            <pc:sldMk cId="36142170" sldId="331"/>
            <ac:picMk id="26" creationId="{4FE506DA-1A4F-62FF-F50C-B07DFB5CF56E}"/>
          </ac:picMkLst>
        </pc:picChg>
        <pc:picChg chg="mod">
          <ac:chgData name="Ong, Jonathan L" userId="dee7cf0f-179a-4027-8ad1-8901dd82d2be" providerId="ADAL" clId="{89D84D0E-65CE-44CD-9867-6E8502899169}" dt="2023-07-11T21:52:15.044" v="5568"/>
          <ac:picMkLst>
            <pc:docMk/>
            <pc:sldMk cId="36142170" sldId="331"/>
            <ac:picMk id="31" creationId="{36DA84AD-00CD-8B72-FD1E-7D5FA8BEDE6B}"/>
          </ac:picMkLst>
        </pc:picChg>
        <pc:picChg chg="mod">
          <ac:chgData name="Ong, Jonathan L" userId="dee7cf0f-179a-4027-8ad1-8901dd82d2be" providerId="ADAL" clId="{89D84D0E-65CE-44CD-9867-6E8502899169}" dt="2023-07-11T21:52:15.044" v="5568"/>
          <ac:picMkLst>
            <pc:docMk/>
            <pc:sldMk cId="36142170" sldId="331"/>
            <ac:picMk id="36" creationId="{E2EB9910-EAA6-90A6-C955-EC2716C4A036}"/>
          </ac:picMkLst>
        </pc:picChg>
        <pc:picChg chg="mod">
          <ac:chgData name="Ong, Jonathan L" userId="dee7cf0f-179a-4027-8ad1-8901dd82d2be" providerId="ADAL" clId="{89D84D0E-65CE-44CD-9867-6E8502899169}" dt="2023-07-11T21:52:30.004" v="5570"/>
          <ac:picMkLst>
            <pc:docMk/>
            <pc:sldMk cId="36142170" sldId="331"/>
            <ac:picMk id="41" creationId="{71B5EF58-1E97-D210-AE5B-4FCF8F8E34D0}"/>
          </ac:picMkLst>
        </pc:picChg>
        <pc:picChg chg="mod">
          <ac:chgData name="Ong, Jonathan L" userId="dee7cf0f-179a-4027-8ad1-8901dd82d2be" providerId="ADAL" clId="{89D84D0E-65CE-44CD-9867-6E8502899169}" dt="2023-07-11T21:52:30.004" v="5570"/>
          <ac:picMkLst>
            <pc:docMk/>
            <pc:sldMk cId="36142170" sldId="331"/>
            <ac:picMk id="48" creationId="{E269C46A-EC6C-9894-A080-191E49FB7DDC}"/>
          </ac:picMkLst>
        </pc:picChg>
        <pc:picChg chg="mod">
          <ac:chgData name="Ong, Jonathan L" userId="dee7cf0f-179a-4027-8ad1-8901dd82d2be" providerId="ADAL" clId="{89D84D0E-65CE-44CD-9867-6E8502899169}" dt="2023-07-11T21:52:30.004" v="5570"/>
          <ac:picMkLst>
            <pc:docMk/>
            <pc:sldMk cId="36142170" sldId="331"/>
            <ac:picMk id="53" creationId="{6543EC76-1307-6539-C630-DFF84770694E}"/>
          </ac:picMkLst>
        </pc:picChg>
        <pc:picChg chg="mod">
          <ac:chgData name="Ong, Jonathan L" userId="dee7cf0f-179a-4027-8ad1-8901dd82d2be" providerId="ADAL" clId="{89D84D0E-65CE-44CD-9867-6E8502899169}" dt="2023-07-11T21:52:30.004" v="5570"/>
          <ac:picMkLst>
            <pc:docMk/>
            <pc:sldMk cId="36142170" sldId="331"/>
            <ac:picMk id="58" creationId="{F0ED450E-E1EC-73A6-621B-51B7A04A6C47}"/>
          </ac:picMkLst>
        </pc:picChg>
        <pc:picChg chg="mod">
          <ac:chgData name="Ong, Jonathan L" userId="dee7cf0f-179a-4027-8ad1-8901dd82d2be" providerId="ADAL" clId="{89D84D0E-65CE-44CD-9867-6E8502899169}" dt="2023-07-11T21:52:30.004" v="5570"/>
          <ac:picMkLst>
            <pc:docMk/>
            <pc:sldMk cId="36142170" sldId="331"/>
            <ac:picMk id="63" creationId="{7411D964-A96D-E328-AE29-8BCB1B73D959}"/>
          </ac:picMkLst>
        </pc:picChg>
        <pc:picChg chg="mod">
          <ac:chgData name="Ong, Jonathan L" userId="dee7cf0f-179a-4027-8ad1-8901dd82d2be" providerId="ADAL" clId="{89D84D0E-65CE-44CD-9867-6E8502899169}" dt="2023-07-11T21:52:30.004" v="5570"/>
          <ac:picMkLst>
            <pc:docMk/>
            <pc:sldMk cId="36142170" sldId="331"/>
            <ac:picMk id="68" creationId="{1C456B80-A10C-D792-CA43-5D01D1774FC5}"/>
          </ac:picMkLst>
        </pc:picChg>
      </pc:sldChg>
      <pc:sldChg chg="addSp modSp mod modTransition modNotesTx">
        <pc:chgData name="Ong, Jonathan L" userId="dee7cf0f-179a-4027-8ad1-8901dd82d2be" providerId="ADAL" clId="{89D84D0E-65CE-44CD-9867-6E8502899169}" dt="2023-07-11T22:41:16.389" v="6071" actId="1076"/>
        <pc:sldMkLst>
          <pc:docMk/>
          <pc:sldMk cId="2698064264" sldId="332"/>
        </pc:sldMkLst>
        <pc:picChg chg="add mod">
          <ac:chgData name="Ong, Jonathan L" userId="dee7cf0f-179a-4027-8ad1-8901dd82d2be" providerId="ADAL" clId="{89D84D0E-65CE-44CD-9867-6E8502899169}" dt="2023-07-11T22:41:11.937" v="6069" actId="1076"/>
          <ac:picMkLst>
            <pc:docMk/>
            <pc:sldMk cId="2698064264" sldId="332"/>
            <ac:picMk id="5" creationId="{78C068D9-ED9C-2A3E-4EA9-6CBE27B852EE}"/>
          </ac:picMkLst>
        </pc:picChg>
        <pc:picChg chg="add mod">
          <ac:chgData name="Ong, Jonathan L" userId="dee7cf0f-179a-4027-8ad1-8901dd82d2be" providerId="ADAL" clId="{89D84D0E-65CE-44CD-9867-6E8502899169}" dt="2023-07-11T22:41:16.389" v="6071" actId="1076"/>
          <ac:picMkLst>
            <pc:docMk/>
            <pc:sldMk cId="2698064264" sldId="332"/>
            <ac:picMk id="6" creationId="{98C16ACE-CDDF-5E8E-7EDB-2FB519352A2C}"/>
          </ac:picMkLst>
        </pc:picChg>
        <pc:picChg chg="add mod">
          <ac:chgData name="Ong, Jonathan L" userId="dee7cf0f-179a-4027-8ad1-8901dd82d2be" providerId="ADAL" clId="{89D84D0E-65CE-44CD-9867-6E8502899169}" dt="2023-07-11T22:41:14.292" v="6070" actId="1076"/>
          <ac:picMkLst>
            <pc:docMk/>
            <pc:sldMk cId="2698064264" sldId="332"/>
            <ac:picMk id="7" creationId="{BDC5B1C4-B858-7174-6E97-5B348D382EF0}"/>
          </ac:picMkLst>
        </pc:picChg>
      </pc:sldChg>
      <pc:sldChg chg="modTransition">
        <pc:chgData name="Ong, Jonathan L" userId="dee7cf0f-179a-4027-8ad1-8901dd82d2be" providerId="ADAL" clId="{89D84D0E-65CE-44CD-9867-6E8502899169}" dt="2023-07-11T22:41:04.283" v="6067"/>
        <pc:sldMkLst>
          <pc:docMk/>
          <pc:sldMk cId="2334453830" sldId="333"/>
        </pc:sldMkLst>
      </pc:sldChg>
      <pc:sldChg chg="addSp delSp modSp mod modTransition delAnim modAnim modNotesTx">
        <pc:chgData name="Ong, Jonathan L" userId="dee7cf0f-179a-4027-8ad1-8901dd82d2be" providerId="ADAL" clId="{89D84D0E-65CE-44CD-9867-6E8502899169}" dt="2023-07-11T22:57:39.374" v="6333" actId="1076"/>
        <pc:sldMkLst>
          <pc:docMk/>
          <pc:sldMk cId="2726110582" sldId="334"/>
        </pc:sldMkLst>
        <pc:spChg chg="mod">
          <ac:chgData name="Ong, Jonathan L" userId="dee7cf0f-179a-4027-8ad1-8901dd82d2be" providerId="ADAL" clId="{89D84D0E-65CE-44CD-9867-6E8502899169}" dt="2023-07-10T03:50:11.296" v="3650" actId="14100"/>
          <ac:spMkLst>
            <pc:docMk/>
            <pc:sldMk cId="2726110582" sldId="334"/>
            <ac:spMk id="3" creationId="{EC13A0D6-324B-004E-B9BA-41F3BFCADE96}"/>
          </ac:spMkLst>
        </pc:spChg>
        <pc:spChg chg="mod">
          <ac:chgData name="Ong, Jonathan L" userId="dee7cf0f-179a-4027-8ad1-8901dd82d2be" providerId="ADAL" clId="{89D84D0E-65CE-44CD-9867-6E8502899169}" dt="2023-07-10T03:40:02.607" v="3417"/>
          <ac:spMkLst>
            <pc:docMk/>
            <pc:sldMk cId="2726110582" sldId="334"/>
            <ac:spMk id="5" creationId="{E76B5744-41FE-5811-31E9-DAEA3F74A744}"/>
          </ac:spMkLst>
        </pc:spChg>
        <pc:spChg chg="mod">
          <ac:chgData name="Ong, Jonathan L" userId="dee7cf0f-179a-4027-8ad1-8901dd82d2be" providerId="ADAL" clId="{89D84D0E-65CE-44CD-9867-6E8502899169}" dt="2023-07-11T21:47:12.362" v="5507"/>
          <ac:spMkLst>
            <pc:docMk/>
            <pc:sldMk cId="2726110582" sldId="334"/>
            <ac:spMk id="7" creationId="{15173FC7-B41A-1ACF-76C4-AC97F47A5FFB}"/>
          </ac:spMkLst>
        </pc:spChg>
        <pc:spChg chg="mod">
          <ac:chgData name="Ong, Jonathan L" userId="dee7cf0f-179a-4027-8ad1-8901dd82d2be" providerId="ADAL" clId="{89D84D0E-65CE-44CD-9867-6E8502899169}" dt="2023-07-10T03:40:02.607" v="3417"/>
          <ac:spMkLst>
            <pc:docMk/>
            <pc:sldMk cId="2726110582" sldId="334"/>
            <ac:spMk id="7" creationId="{4B3B1FB3-1064-2949-5C70-D239CE0DA41F}"/>
          </ac:spMkLst>
        </pc:spChg>
        <pc:spChg chg="mod">
          <ac:chgData name="Ong, Jonathan L" userId="dee7cf0f-179a-4027-8ad1-8901dd82d2be" providerId="ADAL" clId="{89D84D0E-65CE-44CD-9867-6E8502899169}" dt="2023-07-10T03:40:02.607" v="3417"/>
          <ac:spMkLst>
            <pc:docMk/>
            <pc:sldMk cId="2726110582" sldId="334"/>
            <ac:spMk id="8" creationId="{941EBB26-91C1-E77D-984D-D8BF0B5C6BC9}"/>
          </ac:spMkLst>
        </pc:spChg>
        <pc:spChg chg="mod">
          <ac:chgData name="Ong, Jonathan L" userId="dee7cf0f-179a-4027-8ad1-8901dd82d2be" providerId="ADAL" clId="{89D84D0E-65CE-44CD-9867-6E8502899169}" dt="2023-07-11T21:47:12.362" v="5507"/>
          <ac:spMkLst>
            <pc:docMk/>
            <pc:sldMk cId="2726110582" sldId="334"/>
            <ac:spMk id="9" creationId="{A0FB0A90-DBE8-6188-521B-10103F5C23BC}"/>
          </ac:spMkLst>
        </pc:spChg>
        <pc:spChg chg="mod">
          <ac:chgData name="Ong, Jonathan L" userId="dee7cf0f-179a-4027-8ad1-8901dd82d2be" providerId="ADAL" clId="{89D84D0E-65CE-44CD-9867-6E8502899169}" dt="2023-07-11T21:47:12.362" v="5507"/>
          <ac:spMkLst>
            <pc:docMk/>
            <pc:sldMk cId="2726110582" sldId="334"/>
            <ac:spMk id="10" creationId="{B0247FFC-9BEA-3B6D-BF8E-4888494A99FA}"/>
          </ac:spMkLst>
        </pc:spChg>
        <pc:spChg chg="mod">
          <ac:chgData name="Ong, Jonathan L" userId="dee7cf0f-179a-4027-8ad1-8901dd82d2be" providerId="ADAL" clId="{89D84D0E-65CE-44CD-9867-6E8502899169}" dt="2023-07-10T03:40:02.607" v="3417"/>
          <ac:spMkLst>
            <pc:docMk/>
            <pc:sldMk cId="2726110582" sldId="334"/>
            <ac:spMk id="10" creationId="{CC113B2B-A78B-81EC-910B-E4AB55CF69FE}"/>
          </ac:spMkLst>
        </pc:spChg>
        <pc:spChg chg="mod">
          <ac:chgData name="Ong, Jonathan L" userId="dee7cf0f-179a-4027-8ad1-8901dd82d2be" providerId="ADAL" clId="{89D84D0E-65CE-44CD-9867-6E8502899169}" dt="2023-07-10T03:40:02.607" v="3417"/>
          <ac:spMkLst>
            <pc:docMk/>
            <pc:sldMk cId="2726110582" sldId="334"/>
            <ac:spMk id="12" creationId="{81AED163-C8F5-9F79-07EE-692CE0644176}"/>
          </ac:spMkLst>
        </pc:spChg>
        <pc:spChg chg="mod">
          <ac:chgData name="Ong, Jonathan L" userId="dee7cf0f-179a-4027-8ad1-8901dd82d2be" providerId="ADAL" clId="{89D84D0E-65CE-44CD-9867-6E8502899169}" dt="2023-07-10T03:40:02.607" v="3417"/>
          <ac:spMkLst>
            <pc:docMk/>
            <pc:sldMk cId="2726110582" sldId="334"/>
            <ac:spMk id="13" creationId="{75F24F2B-4EA3-967A-3AC2-4B6C4D1CCB50}"/>
          </ac:spMkLst>
        </pc:spChg>
        <pc:spChg chg="del mod topLvl">
          <ac:chgData name="Ong, Jonathan L" userId="dee7cf0f-179a-4027-8ad1-8901dd82d2be" providerId="ADAL" clId="{89D84D0E-65CE-44CD-9867-6E8502899169}" dt="2023-07-11T21:47:57.710" v="5516" actId="478"/>
          <ac:spMkLst>
            <pc:docMk/>
            <pc:sldMk cId="2726110582" sldId="334"/>
            <ac:spMk id="14" creationId="{533078BD-FF2B-1792-8858-896468073446}"/>
          </ac:spMkLst>
        </pc:spChg>
        <pc:spChg chg="mod">
          <ac:chgData name="Ong, Jonathan L" userId="dee7cf0f-179a-4027-8ad1-8901dd82d2be" providerId="ADAL" clId="{89D84D0E-65CE-44CD-9867-6E8502899169}" dt="2023-07-10T03:40:02.607" v="3417"/>
          <ac:spMkLst>
            <pc:docMk/>
            <pc:sldMk cId="2726110582" sldId="334"/>
            <ac:spMk id="15" creationId="{31F23DEA-0202-6386-9A27-9354A14986B3}"/>
          </ac:spMkLst>
        </pc:spChg>
        <pc:spChg chg="mod">
          <ac:chgData name="Ong, Jonathan L" userId="dee7cf0f-179a-4027-8ad1-8901dd82d2be" providerId="ADAL" clId="{89D84D0E-65CE-44CD-9867-6E8502899169}" dt="2023-07-11T21:47:54.113" v="5515" actId="165"/>
          <ac:spMkLst>
            <pc:docMk/>
            <pc:sldMk cId="2726110582" sldId="334"/>
            <ac:spMk id="16" creationId="{1B2B41E4-1503-A98B-7B60-58BA28A58139}"/>
          </ac:spMkLst>
        </pc:spChg>
        <pc:spChg chg="mod">
          <ac:chgData name="Ong, Jonathan L" userId="dee7cf0f-179a-4027-8ad1-8901dd82d2be" providerId="ADAL" clId="{89D84D0E-65CE-44CD-9867-6E8502899169}" dt="2023-07-10T03:40:02.607" v="3417"/>
          <ac:spMkLst>
            <pc:docMk/>
            <pc:sldMk cId="2726110582" sldId="334"/>
            <ac:spMk id="17" creationId="{4B6E3016-2014-D175-5459-606396CD99FE}"/>
          </ac:spMkLst>
        </pc:spChg>
        <pc:spChg chg="mod">
          <ac:chgData name="Ong, Jonathan L" userId="dee7cf0f-179a-4027-8ad1-8901dd82d2be" providerId="ADAL" clId="{89D84D0E-65CE-44CD-9867-6E8502899169}" dt="2023-07-11T21:47:54.113" v="5515" actId="165"/>
          <ac:spMkLst>
            <pc:docMk/>
            <pc:sldMk cId="2726110582" sldId="334"/>
            <ac:spMk id="17" creationId="{9E090EB7-C21A-FC17-3737-D52D76ADC2F0}"/>
          </ac:spMkLst>
        </pc:spChg>
        <pc:spChg chg="mod">
          <ac:chgData name="Ong, Jonathan L" userId="dee7cf0f-179a-4027-8ad1-8901dd82d2be" providerId="ADAL" clId="{89D84D0E-65CE-44CD-9867-6E8502899169}" dt="2023-07-10T03:40:02.607" v="3417"/>
          <ac:spMkLst>
            <pc:docMk/>
            <pc:sldMk cId="2726110582" sldId="334"/>
            <ac:spMk id="18" creationId="{5A42CC4D-DE95-870F-A59E-9EB8F7F10F91}"/>
          </ac:spMkLst>
        </pc:spChg>
        <pc:spChg chg="mod">
          <ac:chgData name="Ong, Jonathan L" userId="dee7cf0f-179a-4027-8ad1-8901dd82d2be" providerId="ADAL" clId="{89D84D0E-65CE-44CD-9867-6E8502899169}" dt="2023-07-10T03:40:02.607" v="3417"/>
          <ac:spMkLst>
            <pc:docMk/>
            <pc:sldMk cId="2726110582" sldId="334"/>
            <ac:spMk id="20" creationId="{46689BB6-89B0-324F-3840-9E352D6CCCAA}"/>
          </ac:spMkLst>
        </pc:spChg>
        <pc:spChg chg="del mod topLvl">
          <ac:chgData name="Ong, Jonathan L" userId="dee7cf0f-179a-4027-8ad1-8901dd82d2be" providerId="ADAL" clId="{89D84D0E-65CE-44CD-9867-6E8502899169}" dt="2023-07-11T21:48:55.679" v="5531" actId="478"/>
          <ac:spMkLst>
            <pc:docMk/>
            <pc:sldMk cId="2726110582" sldId="334"/>
            <ac:spMk id="21" creationId="{E4EB5182-16DB-D8E7-6794-297FA8E223C7}"/>
          </ac:spMkLst>
        </pc:spChg>
        <pc:spChg chg="mod topLvl">
          <ac:chgData name="Ong, Jonathan L" userId="dee7cf0f-179a-4027-8ad1-8901dd82d2be" providerId="ADAL" clId="{89D84D0E-65CE-44CD-9867-6E8502899169}" dt="2023-07-11T21:49:16.873" v="5535" actId="164"/>
          <ac:spMkLst>
            <pc:docMk/>
            <pc:sldMk cId="2726110582" sldId="334"/>
            <ac:spMk id="22" creationId="{7D3B2E07-58DC-CD95-4E30-2C138D798F55}"/>
          </ac:spMkLst>
        </pc:spChg>
        <pc:spChg chg="mod">
          <ac:chgData name="Ong, Jonathan L" userId="dee7cf0f-179a-4027-8ad1-8901dd82d2be" providerId="ADAL" clId="{89D84D0E-65CE-44CD-9867-6E8502899169}" dt="2023-07-10T03:40:02.607" v="3417"/>
          <ac:spMkLst>
            <pc:docMk/>
            <pc:sldMk cId="2726110582" sldId="334"/>
            <ac:spMk id="22" creationId="{B630F1CC-14EE-7259-A051-E04A855AC1F4}"/>
          </ac:spMkLst>
        </pc:spChg>
        <pc:spChg chg="mod">
          <ac:chgData name="Ong, Jonathan L" userId="dee7cf0f-179a-4027-8ad1-8901dd82d2be" providerId="ADAL" clId="{89D84D0E-65CE-44CD-9867-6E8502899169}" dt="2023-07-10T03:40:02.607" v="3417"/>
          <ac:spMkLst>
            <pc:docMk/>
            <pc:sldMk cId="2726110582" sldId="334"/>
            <ac:spMk id="23" creationId="{BEFF16BE-4E66-C332-7AC6-040969D15CF0}"/>
          </ac:spMkLst>
        </pc:spChg>
        <pc:spChg chg="mod">
          <ac:chgData name="Ong, Jonathan L" userId="dee7cf0f-179a-4027-8ad1-8901dd82d2be" providerId="ADAL" clId="{89D84D0E-65CE-44CD-9867-6E8502899169}" dt="2023-07-10T03:40:02.607" v="3417"/>
          <ac:spMkLst>
            <pc:docMk/>
            <pc:sldMk cId="2726110582" sldId="334"/>
            <ac:spMk id="25" creationId="{E202013C-BE22-63C5-C3C6-00B06205AF04}"/>
          </ac:spMkLst>
        </pc:spChg>
        <pc:spChg chg="del mod topLvl">
          <ac:chgData name="Ong, Jonathan L" userId="dee7cf0f-179a-4027-8ad1-8901dd82d2be" providerId="ADAL" clId="{89D84D0E-65CE-44CD-9867-6E8502899169}" dt="2023-07-11T21:48:54.329" v="5530" actId="478"/>
          <ac:spMkLst>
            <pc:docMk/>
            <pc:sldMk cId="2726110582" sldId="334"/>
            <ac:spMk id="26" creationId="{CCCD2257-6992-D7A4-CA9F-28ECD55CD9AD}"/>
          </ac:spMkLst>
        </pc:spChg>
        <pc:spChg chg="mod topLvl">
          <ac:chgData name="Ong, Jonathan L" userId="dee7cf0f-179a-4027-8ad1-8901dd82d2be" providerId="ADAL" clId="{89D84D0E-65CE-44CD-9867-6E8502899169}" dt="2023-07-11T21:49:19.231" v="5536" actId="164"/>
          <ac:spMkLst>
            <pc:docMk/>
            <pc:sldMk cId="2726110582" sldId="334"/>
            <ac:spMk id="27" creationId="{0428AFBB-C7B3-707A-D377-8F42D34A1E15}"/>
          </ac:spMkLst>
        </pc:spChg>
        <pc:spChg chg="mod">
          <ac:chgData name="Ong, Jonathan L" userId="dee7cf0f-179a-4027-8ad1-8901dd82d2be" providerId="ADAL" clId="{89D84D0E-65CE-44CD-9867-6E8502899169}" dt="2023-07-10T03:40:02.607" v="3417"/>
          <ac:spMkLst>
            <pc:docMk/>
            <pc:sldMk cId="2726110582" sldId="334"/>
            <ac:spMk id="27" creationId="{E56C6A19-72A9-3F19-F879-082DE49859DB}"/>
          </ac:spMkLst>
        </pc:spChg>
        <pc:spChg chg="mod">
          <ac:chgData name="Ong, Jonathan L" userId="dee7cf0f-179a-4027-8ad1-8901dd82d2be" providerId="ADAL" clId="{89D84D0E-65CE-44CD-9867-6E8502899169}" dt="2023-07-10T03:40:02.607" v="3417"/>
          <ac:spMkLst>
            <pc:docMk/>
            <pc:sldMk cId="2726110582" sldId="334"/>
            <ac:spMk id="28" creationId="{E4B6B788-AE34-1EB2-E62D-529BDC5B6381}"/>
          </ac:spMkLst>
        </pc:spChg>
        <pc:spChg chg="mod">
          <ac:chgData name="Ong, Jonathan L" userId="dee7cf0f-179a-4027-8ad1-8901dd82d2be" providerId="ADAL" clId="{89D84D0E-65CE-44CD-9867-6E8502899169}" dt="2023-07-10T03:40:02.607" v="3417"/>
          <ac:spMkLst>
            <pc:docMk/>
            <pc:sldMk cId="2726110582" sldId="334"/>
            <ac:spMk id="30" creationId="{23310195-AF62-C710-D109-20775C3B83C9}"/>
          </ac:spMkLst>
        </pc:spChg>
        <pc:spChg chg="del mod topLvl">
          <ac:chgData name="Ong, Jonathan L" userId="dee7cf0f-179a-4027-8ad1-8901dd82d2be" providerId="ADAL" clId="{89D84D0E-65CE-44CD-9867-6E8502899169}" dt="2023-07-11T21:48:52.907" v="5529" actId="478"/>
          <ac:spMkLst>
            <pc:docMk/>
            <pc:sldMk cId="2726110582" sldId="334"/>
            <ac:spMk id="31" creationId="{64E324B1-0522-92F1-63C4-188E392D24D9}"/>
          </ac:spMkLst>
        </pc:spChg>
        <pc:spChg chg="mod topLvl">
          <ac:chgData name="Ong, Jonathan L" userId="dee7cf0f-179a-4027-8ad1-8901dd82d2be" providerId="ADAL" clId="{89D84D0E-65CE-44CD-9867-6E8502899169}" dt="2023-07-11T21:49:23.331" v="5537" actId="164"/>
          <ac:spMkLst>
            <pc:docMk/>
            <pc:sldMk cId="2726110582" sldId="334"/>
            <ac:spMk id="32" creationId="{49EED192-58FF-41DC-84AD-625314FEB3EE}"/>
          </ac:spMkLst>
        </pc:spChg>
        <pc:spChg chg="mod">
          <ac:chgData name="Ong, Jonathan L" userId="dee7cf0f-179a-4027-8ad1-8901dd82d2be" providerId="ADAL" clId="{89D84D0E-65CE-44CD-9867-6E8502899169}" dt="2023-07-10T03:40:02.607" v="3417"/>
          <ac:spMkLst>
            <pc:docMk/>
            <pc:sldMk cId="2726110582" sldId="334"/>
            <ac:spMk id="32" creationId="{8C76EB55-9358-FC02-2670-AEE905A5934A}"/>
          </ac:spMkLst>
        </pc:spChg>
        <pc:spChg chg="mod">
          <ac:chgData name="Ong, Jonathan L" userId="dee7cf0f-179a-4027-8ad1-8901dd82d2be" providerId="ADAL" clId="{89D84D0E-65CE-44CD-9867-6E8502899169}" dt="2023-07-10T03:40:02.607" v="3417"/>
          <ac:spMkLst>
            <pc:docMk/>
            <pc:sldMk cId="2726110582" sldId="334"/>
            <ac:spMk id="33" creationId="{23D56522-AE41-3C1D-B4E3-C0C6C1DD41B1}"/>
          </ac:spMkLst>
        </pc:spChg>
        <pc:spChg chg="mod">
          <ac:chgData name="Ong, Jonathan L" userId="dee7cf0f-179a-4027-8ad1-8901dd82d2be" providerId="ADAL" clId="{89D84D0E-65CE-44CD-9867-6E8502899169}" dt="2023-07-10T03:48:56.630" v="3636" actId="165"/>
          <ac:spMkLst>
            <pc:docMk/>
            <pc:sldMk cId="2726110582" sldId="334"/>
            <ac:spMk id="35" creationId="{02223615-60B3-7670-5450-178C3D39DE0E}"/>
          </ac:spMkLst>
        </pc:spChg>
        <pc:spChg chg="del mod topLvl">
          <ac:chgData name="Ong, Jonathan L" userId="dee7cf0f-179a-4027-8ad1-8901dd82d2be" providerId="ADAL" clId="{89D84D0E-65CE-44CD-9867-6E8502899169}" dt="2023-07-11T21:48:51.216" v="5528" actId="478"/>
          <ac:spMkLst>
            <pc:docMk/>
            <pc:sldMk cId="2726110582" sldId="334"/>
            <ac:spMk id="36" creationId="{AA1F388E-CC64-8B38-21ED-1394234A5E9B}"/>
          </ac:spMkLst>
        </pc:spChg>
        <pc:spChg chg="mod topLvl">
          <ac:chgData name="Ong, Jonathan L" userId="dee7cf0f-179a-4027-8ad1-8901dd82d2be" providerId="ADAL" clId="{89D84D0E-65CE-44CD-9867-6E8502899169}" dt="2023-07-11T21:49:26.208" v="5538" actId="164"/>
          <ac:spMkLst>
            <pc:docMk/>
            <pc:sldMk cId="2726110582" sldId="334"/>
            <ac:spMk id="37" creationId="{B3D410E4-E2F5-0F57-B8AB-6015D29E714D}"/>
          </ac:spMkLst>
        </pc:spChg>
        <pc:spChg chg="mod">
          <ac:chgData name="Ong, Jonathan L" userId="dee7cf0f-179a-4027-8ad1-8901dd82d2be" providerId="ADAL" clId="{89D84D0E-65CE-44CD-9867-6E8502899169}" dt="2023-07-10T03:48:56.630" v="3636" actId="165"/>
          <ac:spMkLst>
            <pc:docMk/>
            <pc:sldMk cId="2726110582" sldId="334"/>
            <ac:spMk id="37" creationId="{F7686866-F107-ACA0-2B7B-0BF91D214D05}"/>
          </ac:spMkLst>
        </pc:spChg>
        <pc:spChg chg="mod">
          <ac:chgData name="Ong, Jonathan L" userId="dee7cf0f-179a-4027-8ad1-8901dd82d2be" providerId="ADAL" clId="{89D84D0E-65CE-44CD-9867-6E8502899169}" dt="2023-07-10T03:48:56.630" v="3636" actId="165"/>
          <ac:spMkLst>
            <pc:docMk/>
            <pc:sldMk cId="2726110582" sldId="334"/>
            <ac:spMk id="38" creationId="{18C194EB-745B-635D-6A59-DA118960591A}"/>
          </ac:spMkLst>
        </pc:spChg>
        <pc:spChg chg="mod">
          <ac:chgData name="Ong, Jonathan L" userId="dee7cf0f-179a-4027-8ad1-8901dd82d2be" providerId="ADAL" clId="{89D84D0E-65CE-44CD-9867-6E8502899169}" dt="2023-07-10T03:48:56.630" v="3636" actId="165"/>
          <ac:spMkLst>
            <pc:docMk/>
            <pc:sldMk cId="2726110582" sldId="334"/>
            <ac:spMk id="40" creationId="{FD4B0E3B-1ADF-75D7-5A48-1661B9470A0A}"/>
          </ac:spMkLst>
        </pc:spChg>
        <pc:spChg chg="del mod topLvl">
          <ac:chgData name="Ong, Jonathan L" userId="dee7cf0f-179a-4027-8ad1-8901dd82d2be" providerId="ADAL" clId="{89D84D0E-65CE-44CD-9867-6E8502899169}" dt="2023-07-11T21:48:49.735" v="5527" actId="478"/>
          <ac:spMkLst>
            <pc:docMk/>
            <pc:sldMk cId="2726110582" sldId="334"/>
            <ac:spMk id="41" creationId="{3F19896F-6898-331C-630E-9CFE6148E97E}"/>
          </ac:spMkLst>
        </pc:spChg>
        <pc:spChg chg="mod">
          <ac:chgData name="Ong, Jonathan L" userId="dee7cf0f-179a-4027-8ad1-8901dd82d2be" providerId="ADAL" clId="{89D84D0E-65CE-44CD-9867-6E8502899169}" dt="2023-07-10T03:48:56.630" v="3636" actId="165"/>
          <ac:spMkLst>
            <pc:docMk/>
            <pc:sldMk cId="2726110582" sldId="334"/>
            <ac:spMk id="42" creationId="{2783AD5B-DC3A-0B8C-510D-FC742DAA3E5F}"/>
          </ac:spMkLst>
        </pc:spChg>
        <pc:spChg chg="mod topLvl">
          <ac:chgData name="Ong, Jonathan L" userId="dee7cf0f-179a-4027-8ad1-8901dd82d2be" providerId="ADAL" clId="{89D84D0E-65CE-44CD-9867-6E8502899169}" dt="2023-07-11T21:49:28.347" v="5539" actId="164"/>
          <ac:spMkLst>
            <pc:docMk/>
            <pc:sldMk cId="2726110582" sldId="334"/>
            <ac:spMk id="42" creationId="{5C13C8F5-7FC3-6EDD-B529-BE148B86E800}"/>
          </ac:spMkLst>
        </pc:spChg>
        <pc:spChg chg="mod">
          <ac:chgData name="Ong, Jonathan L" userId="dee7cf0f-179a-4027-8ad1-8901dd82d2be" providerId="ADAL" clId="{89D84D0E-65CE-44CD-9867-6E8502899169}" dt="2023-07-10T03:48:56.630" v="3636" actId="165"/>
          <ac:spMkLst>
            <pc:docMk/>
            <pc:sldMk cId="2726110582" sldId="334"/>
            <ac:spMk id="43" creationId="{E6EF726C-AF94-E201-6880-F751900CEC94}"/>
          </ac:spMkLst>
        </pc:spChg>
        <pc:spChg chg="mod">
          <ac:chgData name="Ong, Jonathan L" userId="dee7cf0f-179a-4027-8ad1-8901dd82d2be" providerId="ADAL" clId="{89D84D0E-65CE-44CD-9867-6E8502899169}" dt="2023-07-10T03:48:56.630" v="3636" actId="165"/>
          <ac:spMkLst>
            <pc:docMk/>
            <pc:sldMk cId="2726110582" sldId="334"/>
            <ac:spMk id="45" creationId="{CADA3652-A155-38AF-6C41-A18058A35373}"/>
          </ac:spMkLst>
        </pc:spChg>
        <pc:spChg chg="mod">
          <ac:chgData name="Ong, Jonathan L" userId="dee7cf0f-179a-4027-8ad1-8901dd82d2be" providerId="ADAL" clId="{89D84D0E-65CE-44CD-9867-6E8502899169}" dt="2023-07-10T03:48:56.630" v="3636" actId="165"/>
          <ac:spMkLst>
            <pc:docMk/>
            <pc:sldMk cId="2726110582" sldId="334"/>
            <ac:spMk id="47" creationId="{9B084FEE-96C0-B3B8-4F2F-28DB6E034150}"/>
          </ac:spMkLst>
        </pc:spChg>
        <pc:spChg chg="mod">
          <ac:chgData name="Ong, Jonathan L" userId="dee7cf0f-179a-4027-8ad1-8901dd82d2be" providerId="ADAL" clId="{89D84D0E-65CE-44CD-9867-6E8502899169}" dt="2023-07-10T03:48:56.630" v="3636" actId="165"/>
          <ac:spMkLst>
            <pc:docMk/>
            <pc:sldMk cId="2726110582" sldId="334"/>
            <ac:spMk id="48" creationId="{92DB2998-84A8-5437-99BE-28A061B5AFFA}"/>
          </ac:spMkLst>
        </pc:spChg>
        <pc:spChg chg="mod">
          <ac:chgData name="Ong, Jonathan L" userId="dee7cf0f-179a-4027-8ad1-8901dd82d2be" providerId="ADAL" clId="{89D84D0E-65CE-44CD-9867-6E8502899169}" dt="2023-07-11T22:57:36.947" v="6332"/>
          <ac:spMkLst>
            <pc:docMk/>
            <pc:sldMk cId="2726110582" sldId="334"/>
            <ac:spMk id="50" creationId="{1A5AED10-69F6-87D6-C61E-99C9FA136F17}"/>
          </ac:spMkLst>
        </pc:spChg>
        <pc:spChg chg="mod">
          <ac:chgData name="Ong, Jonathan L" userId="dee7cf0f-179a-4027-8ad1-8901dd82d2be" providerId="ADAL" clId="{89D84D0E-65CE-44CD-9867-6E8502899169}" dt="2023-07-10T03:48:56.630" v="3636" actId="165"/>
          <ac:spMkLst>
            <pc:docMk/>
            <pc:sldMk cId="2726110582" sldId="334"/>
            <ac:spMk id="50" creationId="{77C80223-DCBE-EE69-19C0-7EA55CE91DBD}"/>
          </ac:spMkLst>
        </pc:spChg>
        <pc:spChg chg="mod">
          <ac:chgData name="Ong, Jonathan L" userId="dee7cf0f-179a-4027-8ad1-8901dd82d2be" providerId="ADAL" clId="{89D84D0E-65CE-44CD-9867-6E8502899169}" dt="2023-07-10T03:48:56.630" v="3636" actId="165"/>
          <ac:spMkLst>
            <pc:docMk/>
            <pc:sldMk cId="2726110582" sldId="334"/>
            <ac:spMk id="52" creationId="{2398D566-65CF-8F33-553E-FB8C6D75F2B4}"/>
          </ac:spMkLst>
        </pc:spChg>
        <pc:spChg chg="mod">
          <ac:chgData name="Ong, Jonathan L" userId="dee7cf0f-179a-4027-8ad1-8901dd82d2be" providerId="ADAL" clId="{89D84D0E-65CE-44CD-9867-6E8502899169}" dt="2023-07-10T03:48:56.630" v="3636" actId="165"/>
          <ac:spMkLst>
            <pc:docMk/>
            <pc:sldMk cId="2726110582" sldId="334"/>
            <ac:spMk id="53" creationId="{9F221572-80DB-C6CB-2006-783F08CEAA80}"/>
          </ac:spMkLst>
        </pc:spChg>
        <pc:spChg chg="mod">
          <ac:chgData name="Ong, Jonathan L" userId="dee7cf0f-179a-4027-8ad1-8901dd82d2be" providerId="ADAL" clId="{89D84D0E-65CE-44CD-9867-6E8502899169}" dt="2023-07-10T03:48:56.630" v="3636" actId="165"/>
          <ac:spMkLst>
            <pc:docMk/>
            <pc:sldMk cId="2726110582" sldId="334"/>
            <ac:spMk id="55" creationId="{9F8C44C3-898E-713E-5360-58BD4498DC46}"/>
          </ac:spMkLst>
        </pc:spChg>
        <pc:spChg chg="mod">
          <ac:chgData name="Ong, Jonathan L" userId="dee7cf0f-179a-4027-8ad1-8901dd82d2be" providerId="ADAL" clId="{89D84D0E-65CE-44CD-9867-6E8502899169}" dt="2023-07-10T03:48:56.630" v="3636" actId="165"/>
          <ac:spMkLst>
            <pc:docMk/>
            <pc:sldMk cId="2726110582" sldId="334"/>
            <ac:spMk id="57" creationId="{5E43AAED-C94E-1475-DFF8-A56EDDF6FA36}"/>
          </ac:spMkLst>
        </pc:spChg>
        <pc:spChg chg="mod">
          <ac:chgData name="Ong, Jonathan L" userId="dee7cf0f-179a-4027-8ad1-8901dd82d2be" providerId="ADAL" clId="{89D84D0E-65CE-44CD-9867-6E8502899169}" dt="2023-07-10T03:48:56.630" v="3636" actId="165"/>
          <ac:spMkLst>
            <pc:docMk/>
            <pc:sldMk cId="2726110582" sldId="334"/>
            <ac:spMk id="58" creationId="{106FAADB-1E15-3E1B-9B00-FB4BD247FECA}"/>
          </ac:spMkLst>
        </pc:spChg>
        <pc:spChg chg="mod">
          <ac:chgData name="Ong, Jonathan L" userId="dee7cf0f-179a-4027-8ad1-8901dd82d2be" providerId="ADAL" clId="{89D84D0E-65CE-44CD-9867-6E8502899169}" dt="2023-07-10T03:48:56.630" v="3636" actId="165"/>
          <ac:spMkLst>
            <pc:docMk/>
            <pc:sldMk cId="2726110582" sldId="334"/>
            <ac:spMk id="60" creationId="{F1843A9B-21A8-080D-57E0-1B2A6B4B5256}"/>
          </ac:spMkLst>
        </pc:spChg>
        <pc:spChg chg="mod">
          <ac:chgData name="Ong, Jonathan L" userId="dee7cf0f-179a-4027-8ad1-8901dd82d2be" providerId="ADAL" clId="{89D84D0E-65CE-44CD-9867-6E8502899169}" dt="2023-07-10T03:48:56.630" v="3636" actId="165"/>
          <ac:spMkLst>
            <pc:docMk/>
            <pc:sldMk cId="2726110582" sldId="334"/>
            <ac:spMk id="62" creationId="{CF025C27-81BA-084B-8767-A620AE6A6E26}"/>
          </ac:spMkLst>
        </pc:spChg>
        <pc:spChg chg="mod">
          <ac:chgData name="Ong, Jonathan L" userId="dee7cf0f-179a-4027-8ad1-8901dd82d2be" providerId="ADAL" clId="{89D84D0E-65CE-44CD-9867-6E8502899169}" dt="2023-07-10T03:48:56.630" v="3636" actId="165"/>
          <ac:spMkLst>
            <pc:docMk/>
            <pc:sldMk cId="2726110582" sldId="334"/>
            <ac:spMk id="63" creationId="{4C11BD18-BA1A-7DA5-5E11-B387F2D1E6DB}"/>
          </ac:spMkLst>
        </pc:spChg>
        <pc:grpChg chg="add del mod">
          <ac:chgData name="Ong, Jonathan L" userId="dee7cf0f-179a-4027-8ad1-8901dd82d2be" providerId="ADAL" clId="{89D84D0E-65CE-44CD-9867-6E8502899169}" dt="2023-07-11T21:47:14.737" v="5508"/>
          <ac:grpSpMkLst>
            <pc:docMk/>
            <pc:sldMk cId="2726110582" sldId="334"/>
            <ac:grpSpMk id="4" creationId="{6E172682-88DE-63F7-1026-4CA4BA511BD5}"/>
          </ac:grpSpMkLst>
        </pc:grpChg>
        <pc:grpChg chg="add del mod">
          <ac:chgData name="Ong, Jonathan L" userId="dee7cf0f-179a-4027-8ad1-8901dd82d2be" providerId="ADAL" clId="{89D84D0E-65CE-44CD-9867-6E8502899169}" dt="2023-07-10T03:47:50.438" v="3617" actId="478"/>
          <ac:grpSpMkLst>
            <pc:docMk/>
            <pc:sldMk cId="2726110582" sldId="334"/>
            <ac:grpSpMk id="4" creationId="{C801C5FB-525D-D1D6-3438-048E998D3701}"/>
          </ac:grpSpMkLst>
        </pc:grpChg>
        <pc:grpChg chg="mod">
          <ac:chgData name="Ong, Jonathan L" userId="dee7cf0f-179a-4027-8ad1-8901dd82d2be" providerId="ADAL" clId="{89D84D0E-65CE-44CD-9867-6E8502899169}" dt="2023-07-11T21:47:12.362" v="5507"/>
          <ac:grpSpMkLst>
            <pc:docMk/>
            <pc:sldMk cId="2726110582" sldId="334"/>
            <ac:grpSpMk id="5" creationId="{30CA5191-EEB3-5C89-5602-663082B75D57}"/>
          </ac:grpSpMkLst>
        </pc:grpChg>
        <pc:grpChg chg="mod">
          <ac:chgData name="Ong, Jonathan L" userId="dee7cf0f-179a-4027-8ad1-8901dd82d2be" providerId="ADAL" clId="{89D84D0E-65CE-44CD-9867-6E8502899169}" dt="2023-07-10T03:40:02.607" v="3417"/>
          <ac:grpSpMkLst>
            <pc:docMk/>
            <pc:sldMk cId="2726110582" sldId="334"/>
            <ac:grpSpMk id="6" creationId="{FF8C78E3-9DF6-A9E8-129E-5B7AE7920395}"/>
          </ac:grpSpMkLst>
        </pc:grpChg>
        <pc:grpChg chg="mod">
          <ac:chgData name="Ong, Jonathan L" userId="dee7cf0f-179a-4027-8ad1-8901dd82d2be" providerId="ADAL" clId="{89D84D0E-65CE-44CD-9867-6E8502899169}" dt="2023-07-11T21:47:12.362" v="5507"/>
          <ac:grpSpMkLst>
            <pc:docMk/>
            <pc:sldMk cId="2726110582" sldId="334"/>
            <ac:grpSpMk id="8" creationId="{6049CA0E-3405-E42B-4357-A06413789450}"/>
          </ac:grpSpMkLst>
        </pc:grpChg>
        <pc:grpChg chg="add del mod">
          <ac:chgData name="Ong, Jonathan L" userId="dee7cf0f-179a-4027-8ad1-8901dd82d2be" providerId="ADAL" clId="{89D84D0E-65CE-44CD-9867-6E8502899169}" dt="2023-07-10T03:47:52.227" v="3618" actId="478"/>
          <ac:grpSpMkLst>
            <pc:docMk/>
            <pc:sldMk cId="2726110582" sldId="334"/>
            <ac:grpSpMk id="9" creationId="{818F52BB-9F4A-58FF-4C62-CEBDAA00EFD9}"/>
          </ac:grpSpMkLst>
        </pc:grpChg>
        <pc:grpChg chg="mod">
          <ac:chgData name="Ong, Jonathan L" userId="dee7cf0f-179a-4027-8ad1-8901dd82d2be" providerId="ADAL" clId="{89D84D0E-65CE-44CD-9867-6E8502899169}" dt="2023-07-10T03:40:02.607" v="3417"/>
          <ac:grpSpMkLst>
            <pc:docMk/>
            <pc:sldMk cId="2726110582" sldId="334"/>
            <ac:grpSpMk id="11" creationId="{8B26E493-AAD9-D2CB-71EF-06C658CC7B85}"/>
          </ac:grpSpMkLst>
        </pc:grpChg>
        <pc:grpChg chg="add del mod">
          <ac:chgData name="Ong, Jonathan L" userId="dee7cf0f-179a-4027-8ad1-8901dd82d2be" providerId="ADAL" clId="{89D84D0E-65CE-44CD-9867-6E8502899169}" dt="2023-07-11T21:47:43.165" v="5512" actId="165"/>
          <ac:grpSpMkLst>
            <pc:docMk/>
            <pc:sldMk cId="2726110582" sldId="334"/>
            <ac:grpSpMk id="11" creationId="{B2DC00E5-2974-9C56-0452-FDD83BEEFD46}"/>
          </ac:grpSpMkLst>
        </pc:grpChg>
        <pc:grpChg chg="add del mod topLvl">
          <ac:chgData name="Ong, Jonathan L" userId="dee7cf0f-179a-4027-8ad1-8901dd82d2be" providerId="ADAL" clId="{89D84D0E-65CE-44CD-9867-6E8502899169}" dt="2023-07-11T21:47:54.113" v="5515" actId="165"/>
          <ac:grpSpMkLst>
            <pc:docMk/>
            <pc:sldMk cId="2726110582" sldId="334"/>
            <ac:grpSpMk id="12" creationId="{6B5DF903-6961-FB80-1961-07DACAAC3948}"/>
          </ac:grpSpMkLst>
        </pc:grpChg>
        <pc:grpChg chg="add del mod">
          <ac:chgData name="Ong, Jonathan L" userId="dee7cf0f-179a-4027-8ad1-8901dd82d2be" providerId="ADAL" clId="{89D84D0E-65CE-44CD-9867-6E8502899169}" dt="2023-07-10T03:47:52.227" v="3618" actId="478"/>
          <ac:grpSpMkLst>
            <pc:docMk/>
            <pc:sldMk cId="2726110582" sldId="334"/>
            <ac:grpSpMk id="14" creationId="{B3686068-4864-A588-8FBA-78CBE9CCB30B}"/>
          </ac:grpSpMkLst>
        </pc:grpChg>
        <pc:grpChg chg="mod topLvl">
          <ac:chgData name="Ong, Jonathan L" userId="dee7cf0f-179a-4027-8ad1-8901dd82d2be" providerId="ADAL" clId="{89D84D0E-65CE-44CD-9867-6E8502899169}" dt="2023-07-11T21:49:12.879" v="5534" actId="164"/>
          <ac:grpSpMkLst>
            <pc:docMk/>
            <pc:sldMk cId="2726110582" sldId="334"/>
            <ac:grpSpMk id="15" creationId="{CF965FE0-0533-CAE4-9AC8-E8EF415BF0E7}"/>
          </ac:grpSpMkLst>
        </pc:grpChg>
        <pc:grpChg chg="mod">
          <ac:chgData name="Ong, Jonathan L" userId="dee7cf0f-179a-4027-8ad1-8901dd82d2be" providerId="ADAL" clId="{89D84D0E-65CE-44CD-9867-6E8502899169}" dt="2023-07-10T03:40:02.607" v="3417"/>
          <ac:grpSpMkLst>
            <pc:docMk/>
            <pc:sldMk cId="2726110582" sldId="334"/>
            <ac:grpSpMk id="16" creationId="{4AC37F25-FA2F-5405-AFF9-5207572580D9}"/>
          </ac:grpSpMkLst>
        </pc:grpChg>
        <pc:grpChg chg="add del mod">
          <ac:chgData name="Ong, Jonathan L" userId="dee7cf0f-179a-4027-8ad1-8901dd82d2be" providerId="ADAL" clId="{89D84D0E-65CE-44CD-9867-6E8502899169}" dt="2023-07-11T21:48:05.458" v="5517" actId="165"/>
          <ac:grpSpMkLst>
            <pc:docMk/>
            <pc:sldMk cId="2726110582" sldId="334"/>
            <ac:grpSpMk id="18" creationId="{1EF4C230-F196-F050-D1DA-73D2D89B55D9}"/>
          </ac:grpSpMkLst>
        </pc:grpChg>
        <pc:grpChg chg="add del mod">
          <ac:chgData name="Ong, Jonathan L" userId="dee7cf0f-179a-4027-8ad1-8901dd82d2be" providerId="ADAL" clId="{89D84D0E-65CE-44CD-9867-6E8502899169}" dt="2023-07-10T03:47:52.227" v="3618" actId="478"/>
          <ac:grpSpMkLst>
            <pc:docMk/>
            <pc:sldMk cId="2726110582" sldId="334"/>
            <ac:grpSpMk id="19" creationId="{1B4B5BF5-AF07-BB8A-DCA6-424241E4244D}"/>
          </ac:grpSpMkLst>
        </pc:grpChg>
        <pc:grpChg chg="del mod topLvl">
          <ac:chgData name="Ong, Jonathan L" userId="dee7cf0f-179a-4027-8ad1-8901dd82d2be" providerId="ADAL" clId="{89D84D0E-65CE-44CD-9867-6E8502899169}" dt="2023-07-11T21:48:10.074" v="5518" actId="165"/>
          <ac:grpSpMkLst>
            <pc:docMk/>
            <pc:sldMk cId="2726110582" sldId="334"/>
            <ac:grpSpMk id="19" creationId="{CC980DF4-F45C-E941-F589-34D5AA251655}"/>
          </ac:grpSpMkLst>
        </pc:grpChg>
        <pc:grpChg chg="mod">
          <ac:chgData name="Ong, Jonathan L" userId="dee7cf0f-179a-4027-8ad1-8901dd82d2be" providerId="ADAL" clId="{89D84D0E-65CE-44CD-9867-6E8502899169}" dt="2023-07-10T03:40:02.607" v="3417"/>
          <ac:grpSpMkLst>
            <pc:docMk/>
            <pc:sldMk cId="2726110582" sldId="334"/>
            <ac:grpSpMk id="21" creationId="{266895B0-E944-230C-0E2A-06BFF0C50D66}"/>
          </ac:grpSpMkLst>
        </pc:grpChg>
        <pc:grpChg chg="add del mod">
          <ac:chgData name="Ong, Jonathan L" userId="dee7cf0f-179a-4027-8ad1-8901dd82d2be" providerId="ADAL" clId="{89D84D0E-65CE-44CD-9867-6E8502899169}" dt="2023-07-11T21:48:18.178" v="5519" actId="165"/>
          <ac:grpSpMkLst>
            <pc:docMk/>
            <pc:sldMk cId="2726110582" sldId="334"/>
            <ac:grpSpMk id="23" creationId="{8969DB3B-B2DC-018A-9DCA-D42A0F1F303D}"/>
          </ac:grpSpMkLst>
        </pc:grpChg>
        <pc:grpChg chg="add del mod">
          <ac:chgData name="Ong, Jonathan L" userId="dee7cf0f-179a-4027-8ad1-8901dd82d2be" providerId="ADAL" clId="{89D84D0E-65CE-44CD-9867-6E8502899169}" dt="2023-07-10T03:47:52.227" v="3618" actId="478"/>
          <ac:grpSpMkLst>
            <pc:docMk/>
            <pc:sldMk cId="2726110582" sldId="334"/>
            <ac:grpSpMk id="24" creationId="{7A907E1D-4EAC-57A5-46B5-1FC721FC2E7A}"/>
          </ac:grpSpMkLst>
        </pc:grpChg>
        <pc:grpChg chg="del mod topLvl">
          <ac:chgData name="Ong, Jonathan L" userId="dee7cf0f-179a-4027-8ad1-8901dd82d2be" providerId="ADAL" clId="{89D84D0E-65CE-44CD-9867-6E8502899169}" dt="2023-07-11T21:48:23.600" v="5520" actId="165"/>
          <ac:grpSpMkLst>
            <pc:docMk/>
            <pc:sldMk cId="2726110582" sldId="334"/>
            <ac:grpSpMk id="24" creationId="{D17B83BE-91E2-39F8-7599-1A4763774783}"/>
          </ac:grpSpMkLst>
        </pc:grpChg>
        <pc:grpChg chg="mod">
          <ac:chgData name="Ong, Jonathan L" userId="dee7cf0f-179a-4027-8ad1-8901dd82d2be" providerId="ADAL" clId="{89D84D0E-65CE-44CD-9867-6E8502899169}" dt="2023-07-10T03:40:02.607" v="3417"/>
          <ac:grpSpMkLst>
            <pc:docMk/>
            <pc:sldMk cId="2726110582" sldId="334"/>
            <ac:grpSpMk id="26" creationId="{2592F273-E389-2B33-76D8-C23612A1A080}"/>
          </ac:grpSpMkLst>
        </pc:grpChg>
        <pc:grpChg chg="add del mod">
          <ac:chgData name="Ong, Jonathan L" userId="dee7cf0f-179a-4027-8ad1-8901dd82d2be" providerId="ADAL" clId="{89D84D0E-65CE-44CD-9867-6E8502899169}" dt="2023-07-11T21:48:27.317" v="5521" actId="165"/>
          <ac:grpSpMkLst>
            <pc:docMk/>
            <pc:sldMk cId="2726110582" sldId="334"/>
            <ac:grpSpMk id="28" creationId="{271E130E-DB8E-2D11-F6A6-6658DFA4E7C3}"/>
          </ac:grpSpMkLst>
        </pc:grpChg>
        <pc:grpChg chg="add del mod">
          <ac:chgData name="Ong, Jonathan L" userId="dee7cf0f-179a-4027-8ad1-8901dd82d2be" providerId="ADAL" clId="{89D84D0E-65CE-44CD-9867-6E8502899169}" dt="2023-07-10T03:47:52.227" v="3618" actId="478"/>
          <ac:grpSpMkLst>
            <pc:docMk/>
            <pc:sldMk cId="2726110582" sldId="334"/>
            <ac:grpSpMk id="29" creationId="{87C3C920-4480-2638-AF13-EC55F93B507A}"/>
          </ac:grpSpMkLst>
        </pc:grpChg>
        <pc:grpChg chg="del mod topLvl">
          <ac:chgData name="Ong, Jonathan L" userId="dee7cf0f-179a-4027-8ad1-8901dd82d2be" providerId="ADAL" clId="{89D84D0E-65CE-44CD-9867-6E8502899169}" dt="2023-07-11T21:48:30.510" v="5522" actId="165"/>
          <ac:grpSpMkLst>
            <pc:docMk/>
            <pc:sldMk cId="2726110582" sldId="334"/>
            <ac:grpSpMk id="29" creationId="{CB9E8253-174D-AEB6-5C30-8CDC5AE62C57}"/>
          </ac:grpSpMkLst>
        </pc:grpChg>
        <pc:grpChg chg="mod">
          <ac:chgData name="Ong, Jonathan L" userId="dee7cf0f-179a-4027-8ad1-8901dd82d2be" providerId="ADAL" clId="{89D84D0E-65CE-44CD-9867-6E8502899169}" dt="2023-07-10T03:40:02.607" v="3417"/>
          <ac:grpSpMkLst>
            <pc:docMk/>
            <pc:sldMk cId="2726110582" sldId="334"/>
            <ac:grpSpMk id="31" creationId="{E3B0986F-6798-0798-837B-02F9E5ED1D78}"/>
          </ac:grpSpMkLst>
        </pc:grpChg>
        <pc:grpChg chg="add del mod">
          <ac:chgData name="Ong, Jonathan L" userId="dee7cf0f-179a-4027-8ad1-8901dd82d2be" providerId="ADAL" clId="{89D84D0E-65CE-44CD-9867-6E8502899169}" dt="2023-07-11T21:48:34.706" v="5523" actId="165"/>
          <ac:grpSpMkLst>
            <pc:docMk/>
            <pc:sldMk cId="2726110582" sldId="334"/>
            <ac:grpSpMk id="33" creationId="{F5FA1EE7-D16D-28B1-311E-6F3CE9EF5A1E}"/>
          </ac:grpSpMkLst>
        </pc:grpChg>
        <pc:grpChg chg="add mod topLvl">
          <ac:chgData name="Ong, Jonathan L" userId="dee7cf0f-179a-4027-8ad1-8901dd82d2be" providerId="ADAL" clId="{89D84D0E-65CE-44CD-9867-6E8502899169}" dt="2023-07-10T03:48:56.630" v="3636" actId="165"/>
          <ac:grpSpMkLst>
            <pc:docMk/>
            <pc:sldMk cId="2726110582" sldId="334"/>
            <ac:grpSpMk id="34" creationId="{618CA0BA-DDC0-F86E-E704-7D3E59D00E90}"/>
          </ac:grpSpMkLst>
        </pc:grpChg>
        <pc:grpChg chg="del mod topLvl">
          <ac:chgData name="Ong, Jonathan L" userId="dee7cf0f-179a-4027-8ad1-8901dd82d2be" providerId="ADAL" clId="{89D84D0E-65CE-44CD-9867-6E8502899169}" dt="2023-07-11T21:48:37.564" v="5524" actId="165"/>
          <ac:grpSpMkLst>
            <pc:docMk/>
            <pc:sldMk cId="2726110582" sldId="334"/>
            <ac:grpSpMk id="34" creationId="{735FD709-058E-ECC0-0332-728B996101EC}"/>
          </ac:grpSpMkLst>
        </pc:grpChg>
        <pc:grpChg chg="mod">
          <ac:chgData name="Ong, Jonathan L" userId="dee7cf0f-179a-4027-8ad1-8901dd82d2be" providerId="ADAL" clId="{89D84D0E-65CE-44CD-9867-6E8502899169}" dt="2023-07-10T03:48:56.630" v="3636" actId="165"/>
          <ac:grpSpMkLst>
            <pc:docMk/>
            <pc:sldMk cId="2726110582" sldId="334"/>
            <ac:grpSpMk id="36" creationId="{9868E314-7F15-A1E0-E889-1AC6BA1CD962}"/>
          </ac:grpSpMkLst>
        </pc:grpChg>
        <pc:grpChg chg="add del mod">
          <ac:chgData name="Ong, Jonathan L" userId="dee7cf0f-179a-4027-8ad1-8901dd82d2be" providerId="ADAL" clId="{89D84D0E-65CE-44CD-9867-6E8502899169}" dt="2023-07-11T21:48:41.420" v="5525" actId="165"/>
          <ac:grpSpMkLst>
            <pc:docMk/>
            <pc:sldMk cId="2726110582" sldId="334"/>
            <ac:grpSpMk id="38" creationId="{94FF6A09-9459-BB4C-223B-9254BD0CEF6C}"/>
          </ac:grpSpMkLst>
        </pc:grpChg>
        <pc:grpChg chg="add mod topLvl">
          <ac:chgData name="Ong, Jonathan L" userId="dee7cf0f-179a-4027-8ad1-8901dd82d2be" providerId="ADAL" clId="{89D84D0E-65CE-44CD-9867-6E8502899169}" dt="2023-07-10T03:48:56.630" v="3636" actId="165"/>
          <ac:grpSpMkLst>
            <pc:docMk/>
            <pc:sldMk cId="2726110582" sldId="334"/>
            <ac:grpSpMk id="39" creationId="{B51D3F8C-07B5-16A3-170F-7B056A076D98}"/>
          </ac:grpSpMkLst>
        </pc:grpChg>
        <pc:grpChg chg="del mod topLvl">
          <ac:chgData name="Ong, Jonathan L" userId="dee7cf0f-179a-4027-8ad1-8901dd82d2be" providerId="ADAL" clId="{89D84D0E-65CE-44CD-9867-6E8502899169}" dt="2023-07-11T21:48:45.772" v="5526" actId="165"/>
          <ac:grpSpMkLst>
            <pc:docMk/>
            <pc:sldMk cId="2726110582" sldId="334"/>
            <ac:grpSpMk id="39" creationId="{E9D88087-D1B4-04D1-80C2-0C13502F35BA}"/>
          </ac:grpSpMkLst>
        </pc:grpChg>
        <pc:grpChg chg="mod">
          <ac:chgData name="Ong, Jonathan L" userId="dee7cf0f-179a-4027-8ad1-8901dd82d2be" providerId="ADAL" clId="{89D84D0E-65CE-44CD-9867-6E8502899169}" dt="2023-07-10T03:48:56.630" v="3636" actId="165"/>
          <ac:grpSpMkLst>
            <pc:docMk/>
            <pc:sldMk cId="2726110582" sldId="334"/>
            <ac:grpSpMk id="41" creationId="{5DBD4CED-2786-B106-16A4-36244EA2FDBB}"/>
          </ac:grpSpMkLst>
        </pc:grpChg>
        <pc:grpChg chg="add mod">
          <ac:chgData name="Ong, Jonathan L" userId="dee7cf0f-179a-4027-8ad1-8901dd82d2be" providerId="ADAL" clId="{89D84D0E-65CE-44CD-9867-6E8502899169}" dt="2023-07-11T21:49:50.962" v="5542" actId="1076"/>
          <ac:grpSpMkLst>
            <pc:docMk/>
            <pc:sldMk cId="2726110582" sldId="334"/>
            <ac:grpSpMk id="43" creationId="{355CB664-E575-A3E4-50C2-E00B75CD4E5A}"/>
          </ac:grpSpMkLst>
        </pc:grpChg>
        <pc:grpChg chg="add del mod">
          <ac:chgData name="Ong, Jonathan L" userId="dee7cf0f-179a-4027-8ad1-8901dd82d2be" providerId="ADAL" clId="{89D84D0E-65CE-44CD-9867-6E8502899169}" dt="2023-07-11T21:54:17.646" v="5574" actId="478"/>
          <ac:grpSpMkLst>
            <pc:docMk/>
            <pc:sldMk cId="2726110582" sldId="334"/>
            <ac:grpSpMk id="44" creationId="{210EA8AE-F852-146B-8B38-A18DD4C67857}"/>
          </ac:grpSpMkLst>
        </pc:grpChg>
        <pc:grpChg chg="add mod topLvl">
          <ac:chgData name="Ong, Jonathan L" userId="dee7cf0f-179a-4027-8ad1-8901dd82d2be" providerId="ADAL" clId="{89D84D0E-65CE-44CD-9867-6E8502899169}" dt="2023-07-10T03:48:56.630" v="3636" actId="165"/>
          <ac:grpSpMkLst>
            <pc:docMk/>
            <pc:sldMk cId="2726110582" sldId="334"/>
            <ac:grpSpMk id="44" creationId="{D17745F5-2039-1651-E62C-F1D1914BF178}"/>
          </ac:grpSpMkLst>
        </pc:grpChg>
        <pc:grpChg chg="add del mod">
          <ac:chgData name="Ong, Jonathan L" userId="dee7cf0f-179a-4027-8ad1-8901dd82d2be" providerId="ADAL" clId="{89D84D0E-65CE-44CD-9867-6E8502899169}" dt="2023-07-11T21:54:17.646" v="5574" actId="478"/>
          <ac:grpSpMkLst>
            <pc:docMk/>
            <pc:sldMk cId="2726110582" sldId="334"/>
            <ac:grpSpMk id="45" creationId="{0328358D-2F06-2E6E-9758-4D4E937ABA5C}"/>
          </ac:grpSpMkLst>
        </pc:grpChg>
        <pc:grpChg chg="mod">
          <ac:chgData name="Ong, Jonathan L" userId="dee7cf0f-179a-4027-8ad1-8901dd82d2be" providerId="ADAL" clId="{89D84D0E-65CE-44CD-9867-6E8502899169}" dt="2023-07-10T03:48:56.630" v="3636" actId="165"/>
          <ac:grpSpMkLst>
            <pc:docMk/>
            <pc:sldMk cId="2726110582" sldId="334"/>
            <ac:grpSpMk id="46" creationId="{DB84F000-B875-8F97-04C9-DA42F09B38A7}"/>
          </ac:grpSpMkLst>
        </pc:grpChg>
        <pc:grpChg chg="add del mod">
          <ac:chgData name="Ong, Jonathan L" userId="dee7cf0f-179a-4027-8ad1-8901dd82d2be" providerId="ADAL" clId="{89D84D0E-65CE-44CD-9867-6E8502899169}" dt="2023-07-11T21:54:17.646" v="5574" actId="478"/>
          <ac:grpSpMkLst>
            <pc:docMk/>
            <pc:sldMk cId="2726110582" sldId="334"/>
            <ac:grpSpMk id="46" creationId="{F39D2B3F-869D-97B6-A6DF-5D5CC2EBBB11}"/>
          </ac:grpSpMkLst>
        </pc:grpChg>
        <pc:grpChg chg="add del mod">
          <ac:chgData name="Ong, Jonathan L" userId="dee7cf0f-179a-4027-8ad1-8901dd82d2be" providerId="ADAL" clId="{89D84D0E-65CE-44CD-9867-6E8502899169}" dt="2023-07-11T21:54:17.646" v="5574" actId="478"/>
          <ac:grpSpMkLst>
            <pc:docMk/>
            <pc:sldMk cId="2726110582" sldId="334"/>
            <ac:grpSpMk id="47" creationId="{2DA696EF-08C1-0E99-0314-4B52FBBE4D78}"/>
          </ac:grpSpMkLst>
        </pc:grpChg>
        <pc:grpChg chg="add del mod">
          <ac:chgData name="Ong, Jonathan L" userId="dee7cf0f-179a-4027-8ad1-8901dd82d2be" providerId="ADAL" clId="{89D84D0E-65CE-44CD-9867-6E8502899169}" dt="2023-07-11T21:54:17.646" v="5574" actId="478"/>
          <ac:grpSpMkLst>
            <pc:docMk/>
            <pc:sldMk cId="2726110582" sldId="334"/>
            <ac:grpSpMk id="48" creationId="{27DF3623-C288-BEC6-2E41-6B919866FD95}"/>
          </ac:grpSpMkLst>
        </pc:grpChg>
        <pc:grpChg chg="add mod topLvl">
          <ac:chgData name="Ong, Jonathan L" userId="dee7cf0f-179a-4027-8ad1-8901dd82d2be" providerId="ADAL" clId="{89D84D0E-65CE-44CD-9867-6E8502899169}" dt="2023-07-10T03:48:56.630" v="3636" actId="165"/>
          <ac:grpSpMkLst>
            <pc:docMk/>
            <pc:sldMk cId="2726110582" sldId="334"/>
            <ac:grpSpMk id="49" creationId="{1EAF837C-36C0-39F2-9C7F-2AC6702B0CB5}"/>
          </ac:grpSpMkLst>
        </pc:grpChg>
        <pc:grpChg chg="add mod">
          <ac:chgData name="Ong, Jonathan L" userId="dee7cf0f-179a-4027-8ad1-8901dd82d2be" providerId="ADAL" clId="{89D84D0E-65CE-44CD-9867-6E8502899169}" dt="2023-07-11T22:57:39.374" v="6333" actId="1076"/>
          <ac:grpSpMkLst>
            <pc:docMk/>
            <pc:sldMk cId="2726110582" sldId="334"/>
            <ac:grpSpMk id="49" creationId="{C38F83B9-7CEC-ED8D-7F68-1A576B5DB921}"/>
          </ac:grpSpMkLst>
        </pc:grpChg>
        <pc:grpChg chg="mod">
          <ac:chgData name="Ong, Jonathan L" userId="dee7cf0f-179a-4027-8ad1-8901dd82d2be" providerId="ADAL" clId="{89D84D0E-65CE-44CD-9867-6E8502899169}" dt="2023-07-10T03:48:56.630" v="3636" actId="165"/>
          <ac:grpSpMkLst>
            <pc:docMk/>
            <pc:sldMk cId="2726110582" sldId="334"/>
            <ac:grpSpMk id="51" creationId="{0DAAF8C2-939C-F88C-1BAC-EE3086650662}"/>
          </ac:grpSpMkLst>
        </pc:grpChg>
        <pc:grpChg chg="add mod topLvl">
          <ac:chgData name="Ong, Jonathan L" userId="dee7cf0f-179a-4027-8ad1-8901dd82d2be" providerId="ADAL" clId="{89D84D0E-65CE-44CD-9867-6E8502899169}" dt="2023-07-10T03:48:56.630" v="3636" actId="165"/>
          <ac:grpSpMkLst>
            <pc:docMk/>
            <pc:sldMk cId="2726110582" sldId="334"/>
            <ac:grpSpMk id="54" creationId="{8B178409-AB59-8D87-0247-2D899266F775}"/>
          </ac:grpSpMkLst>
        </pc:grpChg>
        <pc:grpChg chg="mod">
          <ac:chgData name="Ong, Jonathan L" userId="dee7cf0f-179a-4027-8ad1-8901dd82d2be" providerId="ADAL" clId="{89D84D0E-65CE-44CD-9867-6E8502899169}" dt="2023-07-10T03:48:56.630" v="3636" actId="165"/>
          <ac:grpSpMkLst>
            <pc:docMk/>
            <pc:sldMk cId="2726110582" sldId="334"/>
            <ac:grpSpMk id="56" creationId="{0346548B-D0AA-22D6-1B6B-70775A0215B8}"/>
          </ac:grpSpMkLst>
        </pc:grpChg>
        <pc:grpChg chg="add mod topLvl">
          <ac:chgData name="Ong, Jonathan L" userId="dee7cf0f-179a-4027-8ad1-8901dd82d2be" providerId="ADAL" clId="{89D84D0E-65CE-44CD-9867-6E8502899169}" dt="2023-07-10T03:48:56.630" v="3636" actId="165"/>
          <ac:grpSpMkLst>
            <pc:docMk/>
            <pc:sldMk cId="2726110582" sldId="334"/>
            <ac:grpSpMk id="59" creationId="{1EE4086D-418B-DF99-1025-8F3882BEABAE}"/>
          </ac:grpSpMkLst>
        </pc:grpChg>
        <pc:grpChg chg="mod">
          <ac:chgData name="Ong, Jonathan L" userId="dee7cf0f-179a-4027-8ad1-8901dd82d2be" providerId="ADAL" clId="{89D84D0E-65CE-44CD-9867-6E8502899169}" dt="2023-07-10T03:48:56.630" v="3636" actId="165"/>
          <ac:grpSpMkLst>
            <pc:docMk/>
            <pc:sldMk cId="2726110582" sldId="334"/>
            <ac:grpSpMk id="61" creationId="{44FA8488-6DEC-273D-BF5D-18ABF2FF357D}"/>
          </ac:grpSpMkLst>
        </pc:grpChg>
        <pc:grpChg chg="add del mod">
          <ac:chgData name="Ong, Jonathan L" userId="dee7cf0f-179a-4027-8ad1-8901dd82d2be" providerId="ADAL" clId="{89D84D0E-65CE-44CD-9867-6E8502899169}" dt="2023-07-10T03:49:13.170" v="3639" actId="478"/>
          <ac:grpSpMkLst>
            <pc:docMk/>
            <pc:sldMk cId="2726110582" sldId="334"/>
            <ac:grpSpMk id="64" creationId="{672A6921-1100-C3E1-6CC0-EFCEEFCEC1C1}"/>
          </ac:grpSpMkLst>
        </pc:grpChg>
        <pc:picChg chg="mod">
          <ac:chgData name="Ong, Jonathan L" userId="dee7cf0f-179a-4027-8ad1-8901dd82d2be" providerId="ADAL" clId="{89D84D0E-65CE-44CD-9867-6E8502899169}" dt="2023-07-11T21:47:12.362" v="5507"/>
          <ac:picMkLst>
            <pc:docMk/>
            <pc:sldMk cId="2726110582" sldId="334"/>
            <ac:picMk id="6" creationId="{CCE9CA9C-E364-29DA-65E1-B8B12EC4DB07}"/>
          </ac:picMkLst>
        </pc:picChg>
        <pc:picChg chg="mod topLvl">
          <ac:chgData name="Ong, Jonathan L" userId="dee7cf0f-179a-4027-8ad1-8901dd82d2be" providerId="ADAL" clId="{89D84D0E-65CE-44CD-9867-6E8502899169}" dt="2023-07-11T21:49:12.879" v="5534" actId="164"/>
          <ac:picMkLst>
            <pc:docMk/>
            <pc:sldMk cId="2726110582" sldId="334"/>
            <ac:picMk id="13" creationId="{814A40FE-CAB5-5518-BC67-470A2DA568A7}"/>
          </ac:picMkLst>
        </pc:picChg>
        <pc:picChg chg="mod topLvl">
          <ac:chgData name="Ong, Jonathan L" userId="dee7cf0f-179a-4027-8ad1-8901dd82d2be" providerId="ADAL" clId="{89D84D0E-65CE-44CD-9867-6E8502899169}" dt="2023-07-11T21:49:16.873" v="5535" actId="164"/>
          <ac:picMkLst>
            <pc:docMk/>
            <pc:sldMk cId="2726110582" sldId="334"/>
            <ac:picMk id="20" creationId="{A53EDD6B-D5ED-4504-2AB1-9F13A05A53BA}"/>
          </ac:picMkLst>
        </pc:picChg>
        <pc:picChg chg="mod topLvl">
          <ac:chgData name="Ong, Jonathan L" userId="dee7cf0f-179a-4027-8ad1-8901dd82d2be" providerId="ADAL" clId="{89D84D0E-65CE-44CD-9867-6E8502899169}" dt="2023-07-11T21:49:19.231" v="5536" actId="164"/>
          <ac:picMkLst>
            <pc:docMk/>
            <pc:sldMk cId="2726110582" sldId="334"/>
            <ac:picMk id="25" creationId="{EF2918B5-6972-21FE-EE20-8AC7F280C096}"/>
          </ac:picMkLst>
        </pc:picChg>
        <pc:picChg chg="mod topLvl">
          <ac:chgData name="Ong, Jonathan L" userId="dee7cf0f-179a-4027-8ad1-8901dd82d2be" providerId="ADAL" clId="{89D84D0E-65CE-44CD-9867-6E8502899169}" dt="2023-07-11T21:49:23.331" v="5537" actId="164"/>
          <ac:picMkLst>
            <pc:docMk/>
            <pc:sldMk cId="2726110582" sldId="334"/>
            <ac:picMk id="30" creationId="{442E206E-F296-B250-9663-A1E91503F0E1}"/>
          </ac:picMkLst>
        </pc:picChg>
        <pc:picChg chg="mod topLvl">
          <ac:chgData name="Ong, Jonathan L" userId="dee7cf0f-179a-4027-8ad1-8901dd82d2be" providerId="ADAL" clId="{89D84D0E-65CE-44CD-9867-6E8502899169}" dt="2023-07-11T21:49:26.208" v="5538" actId="164"/>
          <ac:picMkLst>
            <pc:docMk/>
            <pc:sldMk cId="2726110582" sldId="334"/>
            <ac:picMk id="35" creationId="{F64DCA76-B9F9-2868-8BAE-B4E42EA22EB0}"/>
          </ac:picMkLst>
        </pc:picChg>
        <pc:picChg chg="mod topLvl">
          <ac:chgData name="Ong, Jonathan L" userId="dee7cf0f-179a-4027-8ad1-8901dd82d2be" providerId="ADAL" clId="{89D84D0E-65CE-44CD-9867-6E8502899169}" dt="2023-07-11T21:49:28.347" v="5539" actId="164"/>
          <ac:picMkLst>
            <pc:docMk/>
            <pc:sldMk cId="2726110582" sldId="334"/>
            <ac:picMk id="40" creationId="{CE807DE6-0CD6-6DEF-3CD7-224D6942C42E}"/>
          </ac:picMkLst>
        </pc:picChg>
        <pc:picChg chg="mod">
          <ac:chgData name="Ong, Jonathan L" userId="dee7cf0f-179a-4027-8ad1-8901dd82d2be" providerId="ADAL" clId="{89D84D0E-65CE-44CD-9867-6E8502899169}" dt="2023-07-11T22:57:36.947" v="6332"/>
          <ac:picMkLst>
            <pc:docMk/>
            <pc:sldMk cId="2726110582" sldId="334"/>
            <ac:picMk id="51" creationId="{320C2F56-937E-6984-F9DA-4E2AA238FBEF}"/>
          </ac:picMkLst>
        </pc:picChg>
        <pc:picChg chg="add del mod">
          <ac:chgData name="Ong, Jonathan L" userId="dee7cf0f-179a-4027-8ad1-8901dd82d2be" providerId="ADAL" clId="{89D84D0E-65CE-44CD-9867-6E8502899169}" dt="2023-07-11T21:47:11.742" v="5506" actId="478"/>
          <ac:picMkLst>
            <pc:docMk/>
            <pc:sldMk cId="2726110582" sldId="334"/>
            <ac:picMk id="66" creationId="{22A368F7-C0C9-838B-31EE-4BF9FDD127E5}"/>
          </ac:picMkLst>
        </pc:picChg>
      </pc:sldChg>
      <pc:sldChg chg="addSp delSp modSp mod modTransition delAnim modAnim modNotesTx">
        <pc:chgData name="Ong, Jonathan L" userId="dee7cf0f-179a-4027-8ad1-8901dd82d2be" providerId="ADAL" clId="{89D84D0E-65CE-44CD-9867-6E8502899169}" dt="2023-07-11T22:41:04.283" v="6067"/>
        <pc:sldMkLst>
          <pc:docMk/>
          <pc:sldMk cId="3225166567" sldId="335"/>
        </pc:sldMkLst>
        <pc:spChg chg="mod">
          <ac:chgData name="Ong, Jonathan L" userId="dee7cf0f-179a-4027-8ad1-8901dd82d2be" providerId="ADAL" clId="{89D84D0E-65CE-44CD-9867-6E8502899169}" dt="2023-07-10T03:45:51.472" v="3583" actId="20577"/>
          <ac:spMkLst>
            <pc:docMk/>
            <pc:sldMk cId="3225166567" sldId="335"/>
            <ac:spMk id="2" creationId="{49AE585D-D0F6-5502-0994-83E4478FC00D}"/>
          </ac:spMkLst>
        </pc:spChg>
        <pc:spChg chg="mod">
          <ac:chgData name="Ong, Jonathan L" userId="dee7cf0f-179a-4027-8ad1-8901dd82d2be" providerId="ADAL" clId="{89D84D0E-65CE-44CD-9867-6E8502899169}" dt="2023-07-10T03:51:12.126" v="3658" actId="14100"/>
          <ac:spMkLst>
            <pc:docMk/>
            <pc:sldMk cId="3225166567" sldId="335"/>
            <ac:spMk id="3" creationId="{EC13A0D6-324B-004E-B9BA-41F3BFCADE96}"/>
          </ac:spMkLst>
        </pc:spChg>
        <pc:spChg chg="mod">
          <ac:chgData name="Ong, Jonathan L" userId="dee7cf0f-179a-4027-8ad1-8901dd82d2be" providerId="ADAL" clId="{89D84D0E-65CE-44CD-9867-6E8502899169}" dt="2023-07-11T21:49:59.416" v="5544"/>
          <ac:spMkLst>
            <pc:docMk/>
            <pc:sldMk cId="3225166567" sldId="335"/>
            <ac:spMk id="5" creationId="{0E22BEAB-6E5E-5620-3423-32B16299A7C8}"/>
          </ac:spMkLst>
        </pc:spChg>
        <pc:spChg chg="mod">
          <ac:chgData name="Ong, Jonathan L" userId="dee7cf0f-179a-4027-8ad1-8901dd82d2be" providerId="ADAL" clId="{89D84D0E-65CE-44CD-9867-6E8502899169}" dt="2023-07-10T03:45:20.446" v="3559"/>
          <ac:spMkLst>
            <pc:docMk/>
            <pc:sldMk cId="3225166567" sldId="335"/>
            <ac:spMk id="5" creationId="{1C01DD5F-51D8-12F2-8211-07A1D780BCFE}"/>
          </ac:spMkLst>
        </pc:spChg>
        <pc:spChg chg="mod">
          <ac:chgData name="Ong, Jonathan L" userId="dee7cf0f-179a-4027-8ad1-8901dd82d2be" providerId="ADAL" clId="{89D84D0E-65CE-44CD-9867-6E8502899169}" dt="2023-07-10T03:45:20.446" v="3559"/>
          <ac:spMkLst>
            <pc:docMk/>
            <pc:sldMk cId="3225166567" sldId="335"/>
            <ac:spMk id="7" creationId="{463F8569-12D9-A2B7-F3A0-DE56325DD2EE}"/>
          </ac:spMkLst>
        </pc:spChg>
        <pc:spChg chg="mod">
          <ac:chgData name="Ong, Jonathan L" userId="dee7cf0f-179a-4027-8ad1-8901dd82d2be" providerId="ADAL" clId="{89D84D0E-65CE-44CD-9867-6E8502899169}" dt="2023-07-11T21:50:15.089" v="5546"/>
          <ac:spMkLst>
            <pc:docMk/>
            <pc:sldMk cId="3225166567" sldId="335"/>
            <ac:spMk id="8" creationId="{24FE91B0-F636-EC53-EF38-8919AC6582D4}"/>
          </ac:spMkLst>
        </pc:spChg>
        <pc:spChg chg="mod">
          <ac:chgData name="Ong, Jonathan L" userId="dee7cf0f-179a-4027-8ad1-8901dd82d2be" providerId="ADAL" clId="{89D84D0E-65CE-44CD-9867-6E8502899169}" dt="2023-07-10T03:45:20.446" v="3559"/>
          <ac:spMkLst>
            <pc:docMk/>
            <pc:sldMk cId="3225166567" sldId="335"/>
            <ac:spMk id="8" creationId="{42B6C8F8-77A1-28BA-E182-93E16BA86687}"/>
          </ac:spMkLst>
        </pc:spChg>
        <pc:spChg chg="mod">
          <ac:chgData name="Ong, Jonathan L" userId="dee7cf0f-179a-4027-8ad1-8901dd82d2be" providerId="ADAL" clId="{89D84D0E-65CE-44CD-9867-6E8502899169}" dt="2023-07-10T03:45:35.183" v="3561"/>
          <ac:spMkLst>
            <pc:docMk/>
            <pc:sldMk cId="3225166567" sldId="335"/>
            <ac:spMk id="10" creationId="{2C146BF1-539D-F4F7-2EEF-B4E2F68AA5E7}"/>
          </ac:spMkLst>
        </pc:spChg>
        <pc:spChg chg="mod">
          <ac:chgData name="Ong, Jonathan L" userId="dee7cf0f-179a-4027-8ad1-8901dd82d2be" providerId="ADAL" clId="{89D84D0E-65CE-44CD-9867-6E8502899169}" dt="2023-07-10T03:45:35.183" v="3561"/>
          <ac:spMkLst>
            <pc:docMk/>
            <pc:sldMk cId="3225166567" sldId="335"/>
            <ac:spMk id="12" creationId="{5C7D9772-6BC0-8A08-6B66-444EFF8B41F3}"/>
          </ac:spMkLst>
        </pc:spChg>
        <pc:spChg chg="mod">
          <ac:chgData name="Ong, Jonathan L" userId="dee7cf0f-179a-4027-8ad1-8901dd82d2be" providerId="ADAL" clId="{89D84D0E-65CE-44CD-9867-6E8502899169}" dt="2023-07-10T03:45:35.183" v="3561"/>
          <ac:spMkLst>
            <pc:docMk/>
            <pc:sldMk cId="3225166567" sldId="335"/>
            <ac:spMk id="13" creationId="{F62BC489-6521-E24A-89D4-48ADC336B32C}"/>
          </ac:spMkLst>
        </pc:spChg>
        <pc:grpChg chg="add mod">
          <ac:chgData name="Ong, Jonathan L" userId="dee7cf0f-179a-4027-8ad1-8901dd82d2be" providerId="ADAL" clId="{89D84D0E-65CE-44CD-9867-6E8502899169}" dt="2023-07-11T21:50:03.874" v="5545" actId="1076"/>
          <ac:grpSpMkLst>
            <pc:docMk/>
            <pc:sldMk cId="3225166567" sldId="335"/>
            <ac:grpSpMk id="4" creationId="{49EC0C13-6CC1-7199-8D45-AECBBDF4F445}"/>
          </ac:grpSpMkLst>
        </pc:grpChg>
        <pc:grpChg chg="add del mod">
          <ac:chgData name="Ong, Jonathan L" userId="dee7cf0f-179a-4027-8ad1-8901dd82d2be" providerId="ADAL" clId="{89D84D0E-65CE-44CD-9867-6E8502899169}" dt="2023-07-10T03:49:16.228" v="3641" actId="478"/>
          <ac:grpSpMkLst>
            <pc:docMk/>
            <pc:sldMk cId="3225166567" sldId="335"/>
            <ac:grpSpMk id="4" creationId="{E22988F9-43A0-AF4D-78E5-8D30BC8D1A71}"/>
          </ac:grpSpMkLst>
        </pc:grpChg>
        <pc:grpChg chg="mod">
          <ac:chgData name="Ong, Jonathan L" userId="dee7cf0f-179a-4027-8ad1-8901dd82d2be" providerId="ADAL" clId="{89D84D0E-65CE-44CD-9867-6E8502899169}" dt="2023-07-10T03:45:20.446" v="3559"/>
          <ac:grpSpMkLst>
            <pc:docMk/>
            <pc:sldMk cId="3225166567" sldId="335"/>
            <ac:grpSpMk id="6" creationId="{56B06308-0F0B-C2A7-55C4-087DDF699A01}"/>
          </ac:grpSpMkLst>
        </pc:grpChg>
        <pc:grpChg chg="add mod">
          <ac:chgData name="Ong, Jonathan L" userId="dee7cf0f-179a-4027-8ad1-8901dd82d2be" providerId="ADAL" clId="{89D84D0E-65CE-44CD-9867-6E8502899169}" dt="2023-07-11T21:54:05.418" v="5573" actId="1076"/>
          <ac:grpSpMkLst>
            <pc:docMk/>
            <pc:sldMk cId="3225166567" sldId="335"/>
            <ac:grpSpMk id="7" creationId="{AF262679-84A0-117E-5620-57E76EA6C9E4}"/>
          </ac:grpSpMkLst>
        </pc:grpChg>
        <pc:grpChg chg="add del mod">
          <ac:chgData name="Ong, Jonathan L" userId="dee7cf0f-179a-4027-8ad1-8901dd82d2be" providerId="ADAL" clId="{89D84D0E-65CE-44CD-9867-6E8502899169}" dt="2023-07-10T03:49:15.295" v="3640" actId="478"/>
          <ac:grpSpMkLst>
            <pc:docMk/>
            <pc:sldMk cId="3225166567" sldId="335"/>
            <ac:grpSpMk id="9" creationId="{BA1B847D-F2BD-0BC4-D4AB-CC71A1FA5CCE}"/>
          </ac:grpSpMkLst>
        </pc:grpChg>
        <pc:grpChg chg="mod">
          <ac:chgData name="Ong, Jonathan L" userId="dee7cf0f-179a-4027-8ad1-8901dd82d2be" providerId="ADAL" clId="{89D84D0E-65CE-44CD-9867-6E8502899169}" dt="2023-07-10T03:45:35.183" v="3561"/>
          <ac:grpSpMkLst>
            <pc:docMk/>
            <pc:sldMk cId="3225166567" sldId="335"/>
            <ac:grpSpMk id="11" creationId="{66FC8954-C75C-2E2E-0255-37B16AC0FF78}"/>
          </ac:grpSpMkLst>
        </pc:grpChg>
        <pc:picChg chg="mod">
          <ac:chgData name="Ong, Jonathan L" userId="dee7cf0f-179a-4027-8ad1-8901dd82d2be" providerId="ADAL" clId="{89D84D0E-65CE-44CD-9867-6E8502899169}" dt="2023-07-11T21:49:59.416" v="5544"/>
          <ac:picMkLst>
            <pc:docMk/>
            <pc:sldMk cId="3225166567" sldId="335"/>
            <ac:picMk id="6" creationId="{D3717F40-5058-7745-949C-E38510E60CB5}"/>
          </ac:picMkLst>
        </pc:picChg>
        <pc:picChg chg="mod">
          <ac:chgData name="Ong, Jonathan L" userId="dee7cf0f-179a-4027-8ad1-8901dd82d2be" providerId="ADAL" clId="{89D84D0E-65CE-44CD-9867-6E8502899169}" dt="2023-07-11T21:50:15.089" v="5546"/>
          <ac:picMkLst>
            <pc:docMk/>
            <pc:sldMk cId="3225166567" sldId="335"/>
            <ac:picMk id="9" creationId="{9919793F-4760-2C9F-3398-A75632B8C18C}"/>
          </ac:picMkLst>
        </pc:picChg>
        <pc:picChg chg="add del mod">
          <ac:chgData name="Ong, Jonathan L" userId="dee7cf0f-179a-4027-8ad1-8901dd82d2be" providerId="ADAL" clId="{89D84D0E-65CE-44CD-9867-6E8502899169}" dt="2023-07-11T21:49:58.952" v="5543" actId="478"/>
          <ac:picMkLst>
            <pc:docMk/>
            <pc:sldMk cId="3225166567" sldId="335"/>
            <ac:picMk id="15" creationId="{AD3A88D2-CDE3-BDA3-1C8E-31483C04B1FB}"/>
          </ac:picMkLst>
        </pc:picChg>
      </pc:sldChg>
      <pc:sldChg chg="addSp delSp modSp mod modTransition modNotesTx">
        <pc:chgData name="Ong, Jonathan L" userId="dee7cf0f-179a-4027-8ad1-8901dd82d2be" providerId="ADAL" clId="{89D84D0E-65CE-44CD-9867-6E8502899169}" dt="2023-07-11T23:03:07.991" v="6360" actId="20577"/>
        <pc:sldMkLst>
          <pc:docMk/>
          <pc:sldMk cId="2656019912" sldId="338"/>
        </pc:sldMkLst>
        <pc:spChg chg="mod">
          <ac:chgData name="Ong, Jonathan L" userId="dee7cf0f-179a-4027-8ad1-8901dd82d2be" providerId="ADAL" clId="{89D84D0E-65CE-44CD-9867-6E8502899169}" dt="2023-07-11T21:50:42.165" v="5552"/>
          <ac:spMkLst>
            <pc:docMk/>
            <pc:sldMk cId="2656019912" sldId="338"/>
            <ac:spMk id="12" creationId="{F23C59BB-04E2-8236-9BA7-2FD931FA3651}"/>
          </ac:spMkLst>
        </pc:spChg>
        <pc:spChg chg="mod">
          <ac:chgData name="Ong, Jonathan L" userId="dee7cf0f-179a-4027-8ad1-8901dd82d2be" providerId="ADAL" clId="{89D84D0E-65CE-44CD-9867-6E8502899169}" dt="2023-07-11T21:54:46.140" v="5578"/>
          <ac:spMkLst>
            <pc:docMk/>
            <pc:sldMk cId="2656019912" sldId="338"/>
            <ac:spMk id="15" creationId="{915033AF-A1F6-8D32-4CEF-70CF799DA3F0}"/>
          </ac:spMkLst>
        </pc:spChg>
        <pc:grpChg chg="add del mod">
          <ac:chgData name="Ong, Jonathan L" userId="dee7cf0f-179a-4027-8ad1-8901dd82d2be" providerId="ADAL" clId="{89D84D0E-65CE-44CD-9867-6E8502899169}" dt="2023-07-11T21:54:45.680" v="5577" actId="478"/>
          <ac:grpSpMkLst>
            <pc:docMk/>
            <pc:sldMk cId="2656019912" sldId="338"/>
            <ac:grpSpMk id="11" creationId="{BBD8ADDD-C68E-3D25-3499-B57E2E3DC617}"/>
          </ac:grpSpMkLst>
        </pc:grpChg>
        <pc:grpChg chg="add mod">
          <ac:chgData name="Ong, Jonathan L" userId="dee7cf0f-179a-4027-8ad1-8901dd82d2be" providerId="ADAL" clId="{89D84D0E-65CE-44CD-9867-6E8502899169}" dt="2023-07-11T21:54:46.140" v="5578"/>
          <ac:grpSpMkLst>
            <pc:docMk/>
            <pc:sldMk cId="2656019912" sldId="338"/>
            <ac:grpSpMk id="14" creationId="{58990D73-C63E-CD10-29C2-D86D4FDA1A0B}"/>
          </ac:grpSpMkLst>
        </pc:grpChg>
        <pc:picChg chg="del">
          <ac:chgData name="Ong, Jonathan L" userId="dee7cf0f-179a-4027-8ad1-8901dd82d2be" providerId="ADAL" clId="{89D84D0E-65CE-44CD-9867-6E8502899169}" dt="2023-07-11T21:50:41.601" v="5551" actId="478"/>
          <ac:picMkLst>
            <pc:docMk/>
            <pc:sldMk cId="2656019912" sldId="338"/>
            <ac:picMk id="10" creationId="{88991397-300A-492D-2932-27D030A8C65D}"/>
          </ac:picMkLst>
        </pc:picChg>
        <pc:picChg chg="mod">
          <ac:chgData name="Ong, Jonathan L" userId="dee7cf0f-179a-4027-8ad1-8901dd82d2be" providerId="ADAL" clId="{89D84D0E-65CE-44CD-9867-6E8502899169}" dt="2023-07-11T21:50:42.165" v="5552"/>
          <ac:picMkLst>
            <pc:docMk/>
            <pc:sldMk cId="2656019912" sldId="338"/>
            <ac:picMk id="13" creationId="{36750B67-C8F2-5FB7-D1F3-FD0A14DEB3D1}"/>
          </ac:picMkLst>
        </pc:picChg>
        <pc:picChg chg="mod">
          <ac:chgData name="Ong, Jonathan L" userId="dee7cf0f-179a-4027-8ad1-8901dd82d2be" providerId="ADAL" clId="{89D84D0E-65CE-44CD-9867-6E8502899169}" dt="2023-07-11T21:54:46.140" v="5578"/>
          <ac:picMkLst>
            <pc:docMk/>
            <pc:sldMk cId="2656019912" sldId="338"/>
            <ac:picMk id="16" creationId="{5DBEF2D5-F7EB-77DA-9916-25466B679FFD}"/>
          </ac:picMkLst>
        </pc:picChg>
      </pc:sldChg>
      <pc:sldChg chg="addSp delSp modSp mod modTransition delAnim modAnim">
        <pc:chgData name="Ong, Jonathan L" userId="dee7cf0f-179a-4027-8ad1-8901dd82d2be" providerId="ADAL" clId="{89D84D0E-65CE-44CD-9867-6E8502899169}" dt="2023-07-11T22:41:04.283" v="6067"/>
        <pc:sldMkLst>
          <pc:docMk/>
          <pc:sldMk cId="2594420400" sldId="339"/>
        </pc:sldMkLst>
        <pc:spChg chg="mod">
          <ac:chgData name="Ong, Jonathan L" userId="dee7cf0f-179a-4027-8ad1-8901dd82d2be" providerId="ADAL" clId="{89D84D0E-65CE-44CD-9867-6E8502899169}" dt="2023-07-11T22:14:15.262" v="5690" actId="14100"/>
          <ac:spMkLst>
            <pc:docMk/>
            <pc:sldMk cId="2594420400" sldId="339"/>
            <ac:spMk id="2" creationId="{85274C66-689A-9515-E732-23BB43449A99}"/>
          </ac:spMkLst>
        </pc:spChg>
        <pc:spChg chg="mod">
          <ac:chgData name="Ong, Jonathan L" userId="dee7cf0f-179a-4027-8ad1-8901dd82d2be" providerId="ADAL" clId="{89D84D0E-65CE-44CD-9867-6E8502899169}" dt="2023-07-11T22:03:19.480" v="5677" actId="1035"/>
          <ac:spMkLst>
            <pc:docMk/>
            <pc:sldMk cId="2594420400" sldId="339"/>
            <ac:spMk id="3" creationId="{91723873-65D8-3520-6D3F-49F4D9831434}"/>
          </ac:spMkLst>
        </pc:spChg>
        <pc:spChg chg="mod">
          <ac:chgData name="Ong, Jonathan L" userId="dee7cf0f-179a-4027-8ad1-8901dd82d2be" providerId="ADAL" clId="{89D84D0E-65CE-44CD-9867-6E8502899169}" dt="2023-07-11T21:51:14.605" v="5556"/>
          <ac:spMkLst>
            <pc:docMk/>
            <pc:sldMk cId="2594420400" sldId="339"/>
            <ac:spMk id="9" creationId="{E98A572F-3070-3258-5DB0-433C3315BF34}"/>
          </ac:spMkLst>
        </pc:spChg>
        <pc:spChg chg="add mod ord">
          <ac:chgData name="Ong, Jonathan L" userId="dee7cf0f-179a-4027-8ad1-8901dd82d2be" providerId="ADAL" clId="{89D84D0E-65CE-44CD-9867-6E8502899169}" dt="2023-07-11T22:04:21.264" v="5681" actId="1076"/>
          <ac:spMkLst>
            <pc:docMk/>
            <pc:sldMk cId="2594420400" sldId="339"/>
            <ac:spMk id="11" creationId="{F13FB848-B7A8-5B67-22AA-12BD3597933C}"/>
          </ac:spMkLst>
        </pc:spChg>
        <pc:spChg chg="add del mod">
          <ac:chgData name="Ong, Jonathan L" userId="dee7cf0f-179a-4027-8ad1-8901dd82d2be" providerId="ADAL" clId="{89D84D0E-65CE-44CD-9867-6E8502899169}" dt="2023-07-11T22:06:20.409" v="5686" actId="478"/>
          <ac:spMkLst>
            <pc:docMk/>
            <pc:sldMk cId="2594420400" sldId="339"/>
            <ac:spMk id="12" creationId="{780B7513-4471-5272-C76A-3F9BB14472D6}"/>
          </ac:spMkLst>
        </pc:spChg>
        <pc:spChg chg="add mod">
          <ac:chgData name="Ong, Jonathan L" userId="dee7cf0f-179a-4027-8ad1-8901dd82d2be" providerId="ADAL" clId="{89D84D0E-65CE-44CD-9867-6E8502899169}" dt="2023-07-11T22:27:57.700" v="5858" actId="1076"/>
          <ac:spMkLst>
            <pc:docMk/>
            <pc:sldMk cId="2594420400" sldId="339"/>
            <ac:spMk id="16" creationId="{750655E2-F4D8-072E-5919-9B4187E3AED3}"/>
          </ac:spMkLst>
        </pc:spChg>
        <pc:spChg chg="mod">
          <ac:chgData name="Ong, Jonathan L" userId="dee7cf0f-179a-4027-8ad1-8901dd82d2be" providerId="ADAL" clId="{89D84D0E-65CE-44CD-9867-6E8502899169}" dt="2023-07-11T21:58:41.861" v="5585" actId="313"/>
          <ac:spMkLst>
            <pc:docMk/>
            <pc:sldMk cId="2594420400" sldId="339"/>
            <ac:spMk id="19" creationId="{5D1337C7-133F-EC22-809C-A5E3260997E0}"/>
          </ac:spMkLst>
        </pc:spChg>
        <pc:spChg chg="mod">
          <ac:chgData name="Ong, Jonathan L" userId="dee7cf0f-179a-4027-8ad1-8901dd82d2be" providerId="ADAL" clId="{89D84D0E-65CE-44CD-9867-6E8502899169}" dt="2023-07-11T22:03:19.480" v="5677" actId="1035"/>
          <ac:spMkLst>
            <pc:docMk/>
            <pc:sldMk cId="2594420400" sldId="339"/>
            <ac:spMk id="22" creationId="{DA4AEF5B-C847-B935-EA1A-407C56EBF71D}"/>
          </ac:spMkLst>
        </pc:spChg>
        <pc:spChg chg="add mod">
          <ac:chgData name="Ong, Jonathan L" userId="dee7cf0f-179a-4027-8ad1-8901dd82d2be" providerId="ADAL" clId="{89D84D0E-65CE-44CD-9867-6E8502899169}" dt="2023-07-11T22:28:06.033" v="5860" actId="1076"/>
          <ac:spMkLst>
            <pc:docMk/>
            <pc:sldMk cId="2594420400" sldId="339"/>
            <ac:spMk id="24" creationId="{B522269D-5760-C8A5-F079-6A52E3AC1A1E}"/>
          </ac:spMkLst>
        </pc:spChg>
        <pc:spChg chg="del mod">
          <ac:chgData name="Ong, Jonathan L" userId="dee7cf0f-179a-4027-8ad1-8901dd82d2be" providerId="ADAL" clId="{89D84D0E-65CE-44CD-9867-6E8502899169}" dt="2023-07-11T22:01:42.920" v="5627" actId="478"/>
          <ac:spMkLst>
            <pc:docMk/>
            <pc:sldMk cId="2594420400" sldId="339"/>
            <ac:spMk id="24" creationId="{C995FDE5-3A90-5F20-E0E0-BBC15670714A}"/>
          </ac:spMkLst>
        </pc:spChg>
        <pc:grpChg chg="mod">
          <ac:chgData name="Ong, Jonathan L" userId="dee7cf0f-179a-4027-8ad1-8901dd82d2be" providerId="ADAL" clId="{89D84D0E-65CE-44CD-9867-6E8502899169}" dt="2023-07-11T22:03:03.828" v="5657" actId="1076"/>
          <ac:grpSpMkLst>
            <pc:docMk/>
            <pc:sldMk cId="2594420400" sldId="339"/>
            <ac:grpSpMk id="5" creationId="{6AF41AAE-36AD-B7EC-5BE4-084085968E9A}"/>
          </ac:grpSpMkLst>
        </pc:grpChg>
        <pc:grpChg chg="add mod">
          <ac:chgData name="Ong, Jonathan L" userId="dee7cf0f-179a-4027-8ad1-8901dd82d2be" providerId="ADAL" clId="{89D84D0E-65CE-44CD-9867-6E8502899169}" dt="2023-07-11T21:51:17.802" v="5557" actId="1076"/>
          <ac:grpSpMkLst>
            <pc:docMk/>
            <pc:sldMk cId="2594420400" sldId="339"/>
            <ac:grpSpMk id="8" creationId="{28E742A9-9B24-D3F8-EE44-9387C957986F}"/>
          </ac:grpSpMkLst>
        </pc:grpChg>
        <pc:grpChg chg="del mod">
          <ac:chgData name="Ong, Jonathan L" userId="dee7cf0f-179a-4027-8ad1-8901dd82d2be" providerId="ADAL" clId="{89D84D0E-65CE-44CD-9867-6E8502899169}" dt="2023-07-11T22:19:26.079" v="5771" actId="478"/>
          <ac:grpSpMkLst>
            <pc:docMk/>
            <pc:sldMk cId="2594420400" sldId="339"/>
            <ac:grpSpMk id="20" creationId="{38B26E2A-BA00-173A-A858-B3C252BBAB91}"/>
          </ac:grpSpMkLst>
        </pc:grpChg>
        <pc:grpChg chg="del mod">
          <ac:chgData name="Ong, Jonathan L" userId="dee7cf0f-179a-4027-8ad1-8901dd82d2be" providerId="ADAL" clId="{89D84D0E-65CE-44CD-9867-6E8502899169}" dt="2023-07-11T22:19:26.079" v="5771" actId="478"/>
          <ac:grpSpMkLst>
            <pc:docMk/>
            <pc:sldMk cId="2594420400" sldId="339"/>
            <ac:grpSpMk id="21" creationId="{547BAD10-B1F7-89C4-21FF-102E34B76168}"/>
          </ac:grpSpMkLst>
        </pc:grpChg>
        <pc:grpChg chg="del">
          <ac:chgData name="Ong, Jonathan L" userId="dee7cf0f-179a-4027-8ad1-8901dd82d2be" providerId="ADAL" clId="{89D84D0E-65CE-44CD-9867-6E8502899169}" dt="2023-07-11T21:57:39.283" v="5584" actId="478"/>
          <ac:grpSpMkLst>
            <pc:docMk/>
            <pc:sldMk cId="2594420400" sldId="339"/>
            <ac:grpSpMk id="32" creationId="{44D61EFE-FAEB-E030-2783-1DC77202F64D}"/>
          </ac:grpSpMkLst>
        </pc:grpChg>
        <pc:picChg chg="mod">
          <ac:chgData name="Ong, Jonathan L" userId="dee7cf0f-179a-4027-8ad1-8901dd82d2be" providerId="ADAL" clId="{89D84D0E-65CE-44CD-9867-6E8502899169}" dt="2023-07-11T22:03:08.876" v="5658" actId="1076"/>
          <ac:picMkLst>
            <pc:docMk/>
            <pc:sldMk cId="2594420400" sldId="339"/>
            <ac:picMk id="4" creationId="{4BEFF8D9-0640-8BFA-4188-B32D7BF76C65}"/>
          </ac:picMkLst>
        </pc:picChg>
        <pc:picChg chg="mod">
          <ac:chgData name="Ong, Jonathan L" userId="dee7cf0f-179a-4027-8ad1-8901dd82d2be" providerId="ADAL" clId="{89D84D0E-65CE-44CD-9867-6E8502899169}" dt="2023-07-11T21:51:14.605" v="5556"/>
          <ac:picMkLst>
            <pc:docMk/>
            <pc:sldMk cId="2594420400" sldId="339"/>
            <ac:picMk id="10" creationId="{31298939-C21E-C4DF-2191-878899ACCC2C}"/>
          </ac:picMkLst>
        </pc:picChg>
        <pc:picChg chg="add mod">
          <ac:chgData name="Ong, Jonathan L" userId="dee7cf0f-179a-4027-8ad1-8901dd82d2be" providerId="ADAL" clId="{89D84D0E-65CE-44CD-9867-6E8502899169}" dt="2023-07-11T22:16:56.830" v="5711" actId="1076"/>
          <ac:picMkLst>
            <pc:docMk/>
            <pc:sldMk cId="2594420400" sldId="339"/>
            <ac:picMk id="12" creationId="{07642BD6-CF85-0DF2-1265-56596A687E06}"/>
          </ac:picMkLst>
        </pc:picChg>
        <pc:picChg chg="add del mod">
          <ac:chgData name="Ong, Jonathan L" userId="dee7cf0f-179a-4027-8ad1-8901dd82d2be" providerId="ADAL" clId="{89D84D0E-65CE-44CD-9867-6E8502899169}" dt="2023-07-11T22:16:01.758" v="5697" actId="478"/>
          <ac:picMkLst>
            <pc:docMk/>
            <pc:sldMk cId="2594420400" sldId="339"/>
            <ac:picMk id="1026" creationId="{439E4A1D-0E60-D38F-B508-EBF62715CC94}"/>
          </ac:picMkLst>
        </pc:picChg>
        <pc:picChg chg="add mod">
          <ac:chgData name="Ong, Jonathan L" userId="dee7cf0f-179a-4027-8ad1-8901dd82d2be" providerId="ADAL" clId="{89D84D0E-65CE-44CD-9867-6E8502899169}" dt="2023-07-11T22:16:47.612" v="5709" actId="1076"/>
          <ac:picMkLst>
            <pc:docMk/>
            <pc:sldMk cId="2594420400" sldId="339"/>
            <ac:picMk id="2050" creationId="{2EE2B812-EC20-ED1A-03AD-DAA3011D37F2}"/>
          </ac:picMkLst>
        </pc:picChg>
      </pc:sldChg>
      <pc:sldChg chg="addSp delSp modSp add mod modTransition">
        <pc:chgData name="Ong, Jonathan L" userId="dee7cf0f-179a-4027-8ad1-8901dd82d2be" providerId="ADAL" clId="{89D84D0E-65CE-44CD-9867-6E8502899169}" dt="2023-07-11T22:41:04.283" v="6067"/>
        <pc:sldMkLst>
          <pc:docMk/>
          <pc:sldMk cId="689978720" sldId="340"/>
        </pc:sldMkLst>
        <pc:spChg chg="add del mod">
          <ac:chgData name="Ong, Jonathan L" userId="dee7cf0f-179a-4027-8ad1-8901dd82d2be" providerId="ADAL" clId="{89D84D0E-65CE-44CD-9867-6E8502899169}" dt="2023-07-10T02:59:46.430" v="2160"/>
          <ac:spMkLst>
            <pc:docMk/>
            <pc:sldMk cId="689978720" sldId="340"/>
            <ac:spMk id="5" creationId="{92D78F02-7B40-07F7-CFB2-4A58B8FC08DE}"/>
          </ac:spMkLst>
        </pc:spChg>
        <pc:spChg chg="add mod">
          <ac:chgData name="Ong, Jonathan L" userId="dee7cf0f-179a-4027-8ad1-8901dd82d2be" providerId="ADAL" clId="{89D84D0E-65CE-44CD-9867-6E8502899169}" dt="2023-07-10T03:02:22.663" v="2497" actId="1076"/>
          <ac:spMkLst>
            <pc:docMk/>
            <pc:sldMk cId="689978720" sldId="340"/>
            <ac:spMk id="6" creationId="{420021EF-B0D7-4DE5-11BD-0474E6729ED8}"/>
          </ac:spMkLst>
        </pc:spChg>
        <pc:spChg chg="add mod">
          <ac:chgData name="Ong, Jonathan L" userId="dee7cf0f-179a-4027-8ad1-8901dd82d2be" providerId="ADAL" clId="{89D84D0E-65CE-44CD-9867-6E8502899169}" dt="2023-07-10T03:14:02.492" v="2559" actId="571"/>
          <ac:spMkLst>
            <pc:docMk/>
            <pc:sldMk cId="689978720" sldId="340"/>
            <ac:spMk id="7" creationId="{451206A7-B3C8-77BB-94E1-83A3BA02BDB0}"/>
          </ac:spMkLst>
        </pc:spChg>
        <pc:spChg chg="add mod">
          <ac:chgData name="Ong, Jonathan L" userId="dee7cf0f-179a-4027-8ad1-8901dd82d2be" providerId="ADAL" clId="{89D84D0E-65CE-44CD-9867-6E8502899169}" dt="2023-07-10T03:14:02.492" v="2559" actId="571"/>
          <ac:spMkLst>
            <pc:docMk/>
            <pc:sldMk cId="689978720" sldId="340"/>
            <ac:spMk id="10" creationId="{80DB7FB2-56DF-23EA-8184-5740EFFF6238}"/>
          </ac:spMkLst>
        </pc:spChg>
        <pc:spChg chg="mod topLvl">
          <ac:chgData name="Ong, Jonathan L" userId="dee7cf0f-179a-4027-8ad1-8901dd82d2be" providerId="ADAL" clId="{89D84D0E-65CE-44CD-9867-6E8502899169}" dt="2023-07-10T03:00:03.980" v="2189" actId="165"/>
          <ac:spMkLst>
            <pc:docMk/>
            <pc:sldMk cId="689978720" sldId="340"/>
            <ac:spMk id="12" creationId="{E7B4B924-6982-709F-1F24-7E4B7EC26231}"/>
          </ac:spMkLst>
        </pc:spChg>
        <pc:spChg chg="mod topLvl">
          <ac:chgData name="Ong, Jonathan L" userId="dee7cf0f-179a-4027-8ad1-8901dd82d2be" providerId="ADAL" clId="{89D84D0E-65CE-44CD-9867-6E8502899169}" dt="2023-07-10T03:00:03.980" v="2189" actId="165"/>
          <ac:spMkLst>
            <pc:docMk/>
            <pc:sldMk cId="689978720" sldId="340"/>
            <ac:spMk id="13" creationId="{879C18D9-AA1A-70BB-067A-4AD019A6620E}"/>
          </ac:spMkLst>
        </pc:spChg>
        <pc:spChg chg="mod topLvl">
          <ac:chgData name="Ong, Jonathan L" userId="dee7cf0f-179a-4027-8ad1-8901dd82d2be" providerId="ADAL" clId="{89D84D0E-65CE-44CD-9867-6E8502899169}" dt="2023-07-10T03:00:03.980" v="2189" actId="165"/>
          <ac:spMkLst>
            <pc:docMk/>
            <pc:sldMk cId="689978720" sldId="340"/>
            <ac:spMk id="14" creationId="{BA11FB30-A669-9E72-CD9D-B8873D907282}"/>
          </ac:spMkLst>
        </pc:spChg>
        <pc:spChg chg="add mod">
          <ac:chgData name="Ong, Jonathan L" userId="dee7cf0f-179a-4027-8ad1-8901dd82d2be" providerId="ADAL" clId="{89D84D0E-65CE-44CD-9867-6E8502899169}" dt="2023-07-10T03:14:02.492" v="2559" actId="571"/>
          <ac:spMkLst>
            <pc:docMk/>
            <pc:sldMk cId="689978720" sldId="340"/>
            <ac:spMk id="17" creationId="{E067E305-C646-0B62-2FBA-D782E88970B3}"/>
          </ac:spMkLst>
        </pc:spChg>
        <pc:spChg chg="add mod">
          <ac:chgData name="Ong, Jonathan L" userId="dee7cf0f-179a-4027-8ad1-8901dd82d2be" providerId="ADAL" clId="{89D84D0E-65CE-44CD-9867-6E8502899169}" dt="2023-07-10T03:14:02.492" v="2559" actId="571"/>
          <ac:spMkLst>
            <pc:docMk/>
            <pc:sldMk cId="689978720" sldId="340"/>
            <ac:spMk id="21" creationId="{D4569B84-F4AA-8D97-14B6-4580EEC27800}"/>
          </ac:spMkLst>
        </pc:spChg>
        <pc:spChg chg="add mod">
          <ac:chgData name="Ong, Jonathan L" userId="dee7cf0f-179a-4027-8ad1-8901dd82d2be" providerId="ADAL" clId="{89D84D0E-65CE-44CD-9867-6E8502899169}" dt="2023-07-10T03:14:02.492" v="2559" actId="571"/>
          <ac:spMkLst>
            <pc:docMk/>
            <pc:sldMk cId="689978720" sldId="340"/>
            <ac:spMk id="23" creationId="{09B1A056-FC2F-FA69-58FC-48298C2890B1}"/>
          </ac:spMkLst>
        </pc:spChg>
        <pc:spChg chg="add mod">
          <ac:chgData name="Ong, Jonathan L" userId="dee7cf0f-179a-4027-8ad1-8901dd82d2be" providerId="ADAL" clId="{89D84D0E-65CE-44CD-9867-6E8502899169}" dt="2023-07-10T03:14:02.492" v="2559" actId="571"/>
          <ac:spMkLst>
            <pc:docMk/>
            <pc:sldMk cId="689978720" sldId="340"/>
            <ac:spMk id="25" creationId="{BDE741E2-B821-AF14-86D1-C4C73F49ACC3}"/>
          </ac:spMkLst>
        </pc:spChg>
        <pc:spChg chg="mod topLvl">
          <ac:chgData name="Ong, Jonathan L" userId="dee7cf0f-179a-4027-8ad1-8901dd82d2be" providerId="ADAL" clId="{89D84D0E-65CE-44CD-9867-6E8502899169}" dt="2023-07-10T03:00:03.980" v="2189" actId="165"/>
          <ac:spMkLst>
            <pc:docMk/>
            <pc:sldMk cId="689978720" sldId="340"/>
            <ac:spMk id="32" creationId="{0C1B7CE2-9B78-6D05-97BA-713F8BF370E7}"/>
          </ac:spMkLst>
        </pc:spChg>
        <pc:spChg chg="mod topLvl">
          <ac:chgData name="Ong, Jonathan L" userId="dee7cf0f-179a-4027-8ad1-8901dd82d2be" providerId="ADAL" clId="{89D84D0E-65CE-44CD-9867-6E8502899169}" dt="2023-07-10T03:00:03.980" v="2189" actId="165"/>
          <ac:spMkLst>
            <pc:docMk/>
            <pc:sldMk cId="689978720" sldId="340"/>
            <ac:spMk id="33" creationId="{4A3A14B7-9B07-545B-62FF-CC0CD4EAC191}"/>
          </ac:spMkLst>
        </pc:spChg>
        <pc:spChg chg="mod topLvl">
          <ac:chgData name="Ong, Jonathan L" userId="dee7cf0f-179a-4027-8ad1-8901dd82d2be" providerId="ADAL" clId="{89D84D0E-65CE-44CD-9867-6E8502899169}" dt="2023-07-10T03:00:03.980" v="2189" actId="165"/>
          <ac:spMkLst>
            <pc:docMk/>
            <pc:sldMk cId="689978720" sldId="340"/>
            <ac:spMk id="34" creationId="{7F9D164B-E810-27BF-B36A-D54C7AC73AA0}"/>
          </ac:spMkLst>
        </pc:spChg>
        <pc:spChg chg="mod">
          <ac:chgData name="Ong, Jonathan L" userId="dee7cf0f-179a-4027-8ad1-8901dd82d2be" providerId="ADAL" clId="{89D84D0E-65CE-44CD-9867-6E8502899169}" dt="2023-07-10T03:00:22.487" v="2206" actId="1076"/>
          <ac:spMkLst>
            <pc:docMk/>
            <pc:sldMk cId="689978720" sldId="340"/>
            <ac:spMk id="42" creationId="{57389748-1FE2-731F-374B-87E222A4448E}"/>
          </ac:spMkLst>
        </pc:spChg>
        <pc:grpChg chg="del mod topLvl">
          <ac:chgData name="Ong, Jonathan L" userId="dee7cf0f-179a-4027-8ad1-8901dd82d2be" providerId="ADAL" clId="{89D84D0E-65CE-44CD-9867-6E8502899169}" dt="2023-07-10T02:55:21.245" v="2007" actId="165"/>
          <ac:grpSpMkLst>
            <pc:docMk/>
            <pc:sldMk cId="689978720" sldId="340"/>
            <ac:grpSpMk id="2" creationId="{8BCF9055-E7C6-12E1-BE37-1BDB38D80A12}"/>
          </ac:grpSpMkLst>
        </pc:grpChg>
        <pc:grpChg chg="add del mod">
          <ac:chgData name="Ong, Jonathan L" userId="dee7cf0f-179a-4027-8ad1-8901dd82d2be" providerId="ADAL" clId="{89D84D0E-65CE-44CD-9867-6E8502899169}" dt="2023-07-10T02:54:40.135" v="1980" actId="165"/>
          <ac:grpSpMkLst>
            <pc:docMk/>
            <pc:sldMk cId="689978720" sldId="340"/>
            <ac:grpSpMk id="3" creationId="{EF823AD7-6357-993D-22FB-F8B87AB87339}"/>
          </ac:grpSpMkLst>
        </pc:grpChg>
        <pc:grpChg chg="add del mod">
          <ac:chgData name="Ong, Jonathan L" userId="dee7cf0f-179a-4027-8ad1-8901dd82d2be" providerId="ADAL" clId="{89D84D0E-65CE-44CD-9867-6E8502899169}" dt="2023-07-10T03:00:03.980" v="2189" actId="165"/>
          <ac:grpSpMkLst>
            <pc:docMk/>
            <pc:sldMk cId="689978720" sldId="340"/>
            <ac:grpSpMk id="4" creationId="{79E835B8-5915-ED8F-E73A-E54AD7C95B77}"/>
          </ac:grpSpMkLst>
        </pc:grpChg>
        <pc:grpChg chg="mod">
          <ac:chgData name="Ong, Jonathan L" userId="dee7cf0f-179a-4027-8ad1-8901dd82d2be" providerId="ADAL" clId="{89D84D0E-65CE-44CD-9867-6E8502899169}" dt="2023-07-10T02:54:23.754" v="1977" actId="1036"/>
          <ac:grpSpMkLst>
            <pc:docMk/>
            <pc:sldMk cId="689978720" sldId="340"/>
            <ac:grpSpMk id="39" creationId="{5B2345D1-C52C-7FC9-CB5A-7C40B389D875}"/>
          </ac:grpSpMkLst>
        </pc:grpChg>
        <pc:grpChg chg="mod">
          <ac:chgData name="Ong, Jonathan L" userId="dee7cf0f-179a-4027-8ad1-8901dd82d2be" providerId="ADAL" clId="{89D84D0E-65CE-44CD-9867-6E8502899169}" dt="2023-07-10T03:00:13.891" v="2204" actId="1036"/>
          <ac:grpSpMkLst>
            <pc:docMk/>
            <pc:sldMk cId="689978720" sldId="340"/>
            <ac:grpSpMk id="41" creationId="{32EBBC3F-32FA-EC3E-FD0C-F4F5E0E03EAD}"/>
          </ac:grpSpMkLst>
        </pc:grpChg>
        <pc:picChg chg="mod ord topLvl">
          <ac:chgData name="Ong, Jonathan L" userId="dee7cf0f-179a-4027-8ad1-8901dd82d2be" providerId="ADAL" clId="{89D84D0E-65CE-44CD-9867-6E8502899169}" dt="2023-07-10T03:07:43.794" v="2530" actId="166"/>
          <ac:picMkLst>
            <pc:docMk/>
            <pc:sldMk cId="689978720" sldId="340"/>
            <ac:picMk id="9" creationId="{7A6A6A60-2DB3-2C6D-B9AE-8FE2BD3C13C9}"/>
          </ac:picMkLst>
        </pc:picChg>
        <pc:picChg chg="mod">
          <ac:chgData name="Ong, Jonathan L" userId="dee7cf0f-179a-4027-8ad1-8901dd82d2be" providerId="ADAL" clId="{89D84D0E-65CE-44CD-9867-6E8502899169}" dt="2023-07-10T02:54:23.754" v="1977" actId="1036"/>
          <ac:picMkLst>
            <pc:docMk/>
            <pc:sldMk cId="689978720" sldId="340"/>
            <ac:picMk id="11" creationId="{8DF6A2BA-704E-6D1E-F245-CD53FB25C869}"/>
          </ac:picMkLst>
        </pc:picChg>
        <pc:picChg chg="add mod">
          <ac:chgData name="Ong, Jonathan L" userId="dee7cf0f-179a-4027-8ad1-8901dd82d2be" providerId="ADAL" clId="{89D84D0E-65CE-44CD-9867-6E8502899169}" dt="2023-07-10T03:14:02.492" v="2559" actId="571"/>
          <ac:picMkLst>
            <pc:docMk/>
            <pc:sldMk cId="689978720" sldId="340"/>
            <ac:picMk id="27" creationId="{C2096079-689D-B6CE-C354-AB66E6C751B3}"/>
          </ac:picMkLst>
        </pc:picChg>
        <pc:picChg chg="add mod">
          <ac:chgData name="Ong, Jonathan L" userId="dee7cf0f-179a-4027-8ad1-8901dd82d2be" providerId="ADAL" clId="{89D84D0E-65CE-44CD-9867-6E8502899169}" dt="2023-07-10T03:06:57.120" v="2524" actId="688"/>
          <ac:picMkLst>
            <pc:docMk/>
            <pc:sldMk cId="689978720" sldId="340"/>
            <ac:picMk id="1026" creationId="{6397DCA2-059D-5021-D238-329F745C81DB}"/>
          </ac:picMkLst>
        </pc:picChg>
        <pc:cxnChg chg="add mod">
          <ac:chgData name="Ong, Jonathan L" userId="dee7cf0f-179a-4027-8ad1-8901dd82d2be" providerId="ADAL" clId="{89D84D0E-65CE-44CD-9867-6E8502899169}" dt="2023-07-10T03:14:02.492" v="2559" actId="571"/>
          <ac:cxnSpMkLst>
            <pc:docMk/>
            <pc:sldMk cId="689978720" sldId="340"/>
            <ac:cxnSpMk id="8" creationId="{D8B207D0-5FE2-8748-6B14-54337A5FC694}"/>
          </ac:cxnSpMkLst>
        </pc:cxnChg>
        <pc:cxnChg chg="mod topLvl">
          <ac:chgData name="Ong, Jonathan L" userId="dee7cf0f-179a-4027-8ad1-8901dd82d2be" providerId="ADAL" clId="{89D84D0E-65CE-44CD-9867-6E8502899169}" dt="2023-07-10T03:00:03.980" v="2189" actId="165"/>
          <ac:cxnSpMkLst>
            <pc:docMk/>
            <pc:sldMk cId="689978720" sldId="340"/>
            <ac:cxnSpMk id="18" creationId="{296D3DE3-5595-EFC5-B920-AF87CB82A81A}"/>
          </ac:cxnSpMkLst>
        </pc:cxnChg>
        <pc:cxnChg chg="add mod">
          <ac:chgData name="Ong, Jonathan L" userId="dee7cf0f-179a-4027-8ad1-8901dd82d2be" providerId="ADAL" clId="{89D84D0E-65CE-44CD-9867-6E8502899169}" dt="2023-07-10T03:14:02.492" v="2559" actId="571"/>
          <ac:cxnSpMkLst>
            <pc:docMk/>
            <pc:sldMk cId="689978720" sldId="340"/>
            <ac:cxnSpMk id="19" creationId="{3CCF1DB4-82FD-5872-5EE1-04D1C760770D}"/>
          </ac:cxnSpMkLst>
        </pc:cxnChg>
        <pc:cxnChg chg="mod topLvl">
          <ac:chgData name="Ong, Jonathan L" userId="dee7cf0f-179a-4027-8ad1-8901dd82d2be" providerId="ADAL" clId="{89D84D0E-65CE-44CD-9867-6E8502899169}" dt="2023-07-10T03:00:03.980" v="2189" actId="165"/>
          <ac:cxnSpMkLst>
            <pc:docMk/>
            <pc:sldMk cId="689978720" sldId="340"/>
            <ac:cxnSpMk id="20" creationId="{A1E4A6BE-E0AE-4396-67C5-843868B34D96}"/>
          </ac:cxnSpMkLst>
        </pc:cxnChg>
        <pc:cxnChg chg="mod topLvl">
          <ac:chgData name="Ong, Jonathan L" userId="dee7cf0f-179a-4027-8ad1-8901dd82d2be" providerId="ADAL" clId="{89D84D0E-65CE-44CD-9867-6E8502899169}" dt="2023-07-10T03:00:03.980" v="2189" actId="165"/>
          <ac:cxnSpMkLst>
            <pc:docMk/>
            <pc:sldMk cId="689978720" sldId="340"/>
            <ac:cxnSpMk id="22" creationId="{6E2B6BA6-894E-1A60-655F-B072107097E9}"/>
          </ac:cxnSpMkLst>
        </pc:cxnChg>
        <pc:cxnChg chg="add mod">
          <ac:chgData name="Ong, Jonathan L" userId="dee7cf0f-179a-4027-8ad1-8901dd82d2be" providerId="ADAL" clId="{89D84D0E-65CE-44CD-9867-6E8502899169}" dt="2023-07-10T03:14:02.492" v="2559" actId="571"/>
          <ac:cxnSpMkLst>
            <pc:docMk/>
            <pc:sldMk cId="689978720" sldId="340"/>
            <ac:cxnSpMk id="24" creationId="{7DD07BA4-0779-9B5C-C6FA-DB3A1736D1B7}"/>
          </ac:cxnSpMkLst>
        </pc:cxnChg>
      </pc:sldChg>
      <pc:sldChg chg="delSp modSp add del mod delAnim">
        <pc:chgData name="Ong, Jonathan L" userId="dee7cf0f-179a-4027-8ad1-8901dd82d2be" providerId="ADAL" clId="{89D84D0E-65CE-44CD-9867-6E8502899169}" dt="2023-07-10T03:11:34.552" v="2544" actId="47"/>
        <pc:sldMkLst>
          <pc:docMk/>
          <pc:sldMk cId="1881117703" sldId="341"/>
        </pc:sldMkLst>
        <pc:spChg chg="del">
          <ac:chgData name="Ong, Jonathan L" userId="dee7cf0f-179a-4027-8ad1-8901dd82d2be" providerId="ADAL" clId="{89D84D0E-65CE-44CD-9867-6E8502899169}" dt="2023-07-10T03:11:07.702" v="2543" actId="478"/>
          <ac:spMkLst>
            <pc:docMk/>
            <pc:sldMk cId="1881117703" sldId="341"/>
            <ac:spMk id="12" creationId="{E7B4B924-6982-709F-1F24-7E4B7EC26231}"/>
          </ac:spMkLst>
        </pc:spChg>
        <pc:spChg chg="del">
          <ac:chgData name="Ong, Jonathan L" userId="dee7cf0f-179a-4027-8ad1-8901dd82d2be" providerId="ADAL" clId="{89D84D0E-65CE-44CD-9867-6E8502899169}" dt="2023-07-10T03:11:07.702" v="2543" actId="478"/>
          <ac:spMkLst>
            <pc:docMk/>
            <pc:sldMk cId="1881117703" sldId="341"/>
            <ac:spMk id="13" creationId="{879C18D9-AA1A-70BB-067A-4AD019A6620E}"/>
          </ac:spMkLst>
        </pc:spChg>
        <pc:spChg chg="del">
          <ac:chgData name="Ong, Jonathan L" userId="dee7cf0f-179a-4027-8ad1-8901dd82d2be" providerId="ADAL" clId="{89D84D0E-65CE-44CD-9867-6E8502899169}" dt="2023-07-10T03:11:07.702" v="2543" actId="478"/>
          <ac:spMkLst>
            <pc:docMk/>
            <pc:sldMk cId="1881117703" sldId="341"/>
            <ac:spMk id="14" creationId="{BA11FB30-A669-9E72-CD9D-B8873D907282}"/>
          </ac:spMkLst>
        </pc:spChg>
        <pc:spChg chg="del">
          <ac:chgData name="Ong, Jonathan L" userId="dee7cf0f-179a-4027-8ad1-8901dd82d2be" providerId="ADAL" clId="{89D84D0E-65CE-44CD-9867-6E8502899169}" dt="2023-07-10T03:11:07.702" v="2543" actId="478"/>
          <ac:spMkLst>
            <pc:docMk/>
            <pc:sldMk cId="1881117703" sldId="341"/>
            <ac:spMk id="32" creationId="{0C1B7CE2-9B78-6D05-97BA-713F8BF370E7}"/>
          </ac:spMkLst>
        </pc:spChg>
        <pc:spChg chg="del">
          <ac:chgData name="Ong, Jonathan L" userId="dee7cf0f-179a-4027-8ad1-8901dd82d2be" providerId="ADAL" clId="{89D84D0E-65CE-44CD-9867-6E8502899169}" dt="2023-07-10T03:11:07.702" v="2543" actId="478"/>
          <ac:spMkLst>
            <pc:docMk/>
            <pc:sldMk cId="1881117703" sldId="341"/>
            <ac:spMk id="33" creationId="{4A3A14B7-9B07-545B-62FF-CC0CD4EAC191}"/>
          </ac:spMkLst>
        </pc:spChg>
        <pc:spChg chg="del">
          <ac:chgData name="Ong, Jonathan L" userId="dee7cf0f-179a-4027-8ad1-8901dd82d2be" providerId="ADAL" clId="{89D84D0E-65CE-44CD-9867-6E8502899169}" dt="2023-07-10T03:11:07.702" v="2543" actId="478"/>
          <ac:spMkLst>
            <pc:docMk/>
            <pc:sldMk cId="1881117703" sldId="341"/>
            <ac:spMk id="34" creationId="{7F9D164B-E810-27BF-B36A-D54C7AC73AA0}"/>
          </ac:spMkLst>
        </pc:spChg>
        <pc:picChg chg="del">
          <ac:chgData name="Ong, Jonathan L" userId="dee7cf0f-179a-4027-8ad1-8901dd82d2be" providerId="ADAL" clId="{89D84D0E-65CE-44CD-9867-6E8502899169}" dt="2023-07-10T03:10:41.060" v="2542" actId="478"/>
          <ac:picMkLst>
            <pc:docMk/>
            <pc:sldMk cId="1881117703" sldId="341"/>
            <ac:picMk id="4" creationId="{037AC227-99F5-74CB-6CCD-185FB540794C}"/>
          </ac:picMkLst>
        </pc:picChg>
        <pc:cxnChg chg="del">
          <ac:chgData name="Ong, Jonathan L" userId="dee7cf0f-179a-4027-8ad1-8901dd82d2be" providerId="ADAL" clId="{89D84D0E-65CE-44CD-9867-6E8502899169}" dt="2023-07-10T03:11:07.702" v="2543" actId="478"/>
          <ac:cxnSpMkLst>
            <pc:docMk/>
            <pc:sldMk cId="1881117703" sldId="341"/>
            <ac:cxnSpMk id="18" creationId="{296D3DE3-5595-EFC5-B920-AF87CB82A81A}"/>
          </ac:cxnSpMkLst>
        </pc:cxnChg>
        <pc:cxnChg chg="del mod">
          <ac:chgData name="Ong, Jonathan L" userId="dee7cf0f-179a-4027-8ad1-8901dd82d2be" providerId="ADAL" clId="{89D84D0E-65CE-44CD-9867-6E8502899169}" dt="2023-07-10T03:11:07.702" v="2543" actId="478"/>
          <ac:cxnSpMkLst>
            <pc:docMk/>
            <pc:sldMk cId="1881117703" sldId="341"/>
            <ac:cxnSpMk id="20" creationId="{A1E4A6BE-E0AE-4396-67C5-843868B34D96}"/>
          </ac:cxnSpMkLst>
        </pc:cxnChg>
        <pc:cxnChg chg="del mod">
          <ac:chgData name="Ong, Jonathan L" userId="dee7cf0f-179a-4027-8ad1-8901dd82d2be" providerId="ADAL" clId="{89D84D0E-65CE-44CD-9867-6E8502899169}" dt="2023-07-10T03:11:07.702" v="2543" actId="478"/>
          <ac:cxnSpMkLst>
            <pc:docMk/>
            <pc:sldMk cId="1881117703" sldId="341"/>
            <ac:cxnSpMk id="22" creationId="{6E2B6BA6-894E-1A60-655F-B072107097E9}"/>
          </ac:cxnSpMkLst>
        </pc:cxnChg>
      </pc:sldChg>
      <pc:sldChg chg="addSp delSp modSp new mod modTransition modClrScheme modAnim chgLayout modNotesTx">
        <pc:chgData name="Ong, Jonathan L" userId="dee7cf0f-179a-4027-8ad1-8901dd82d2be" providerId="ADAL" clId="{89D84D0E-65CE-44CD-9867-6E8502899169}" dt="2023-07-11T22:41:04.283" v="6067"/>
        <pc:sldMkLst>
          <pc:docMk/>
          <pc:sldMk cId="2957751261" sldId="341"/>
        </pc:sldMkLst>
        <pc:spChg chg="del">
          <ac:chgData name="Ong, Jonathan L" userId="dee7cf0f-179a-4027-8ad1-8901dd82d2be" providerId="ADAL" clId="{89D84D0E-65CE-44CD-9867-6E8502899169}" dt="2023-07-10T03:23:52.892" v="2713" actId="478"/>
          <ac:spMkLst>
            <pc:docMk/>
            <pc:sldMk cId="2957751261" sldId="341"/>
            <ac:spMk id="2" creationId="{C24A23D0-43C3-0FFE-F5FD-E749665836FF}"/>
          </ac:spMkLst>
        </pc:spChg>
        <pc:spChg chg="del">
          <ac:chgData name="Ong, Jonathan L" userId="dee7cf0f-179a-4027-8ad1-8901dd82d2be" providerId="ADAL" clId="{89D84D0E-65CE-44CD-9867-6E8502899169}" dt="2023-07-10T03:23:52.892" v="2713" actId="478"/>
          <ac:spMkLst>
            <pc:docMk/>
            <pc:sldMk cId="2957751261" sldId="341"/>
            <ac:spMk id="3" creationId="{3196BA1E-F1EB-3C6B-386A-E0ACCEB45976}"/>
          </ac:spMkLst>
        </pc:spChg>
        <pc:spChg chg="add mod topLvl">
          <ac:chgData name="Ong, Jonathan L" userId="dee7cf0f-179a-4027-8ad1-8901dd82d2be" providerId="ADAL" clId="{89D84D0E-65CE-44CD-9867-6E8502899169}" dt="2023-07-11T21:45:54.687" v="5489" actId="165"/>
          <ac:spMkLst>
            <pc:docMk/>
            <pc:sldMk cId="2957751261" sldId="341"/>
            <ac:spMk id="4" creationId="{E1DB705E-BC0B-3E86-2591-D4EDB53B6344}"/>
          </ac:spMkLst>
        </pc:spChg>
        <pc:spChg chg="add mod topLvl">
          <ac:chgData name="Ong, Jonathan L" userId="dee7cf0f-179a-4027-8ad1-8901dd82d2be" providerId="ADAL" clId="{89D84D0E-65CE-44CD-9867-6E8502899169}" dt="2023-07-11T21:45:54.687" v="5489" actId="165"/>
          <ac:spMkLst>
            <pc:docMk/>
            <pc:sldMk cId="2957751261" sldId="341"/>
            <ac:spMk id="5" creationId="{993BF84B-0A48-E390-A36C-5CE6CC3A8650}"/>
          </ac:spMkLst>
        </pc:spChg>
        <pc:spChg chg="add mod topLvl">
          <ac:chgData name="Ong, Jonathan L" userId="dee7cf0f-179a-4027-8ad1-8901dd82d2be" providerId="ADAL" clId="{89D84D0E-65CE-44CD-9867-6E8502899169}" dt="2023-07-11T21:45:54.687" v="5489" actId="165"/>
          <ac:spMkLst>
            <pc:docMk/>
            <pc:sldMk cId="2957751261" sldId="341"/>
            <ac:spMk id="6" creationId="{70B217C3-71FB-8DBB-2E29-7DBA159F83FC}"/>
          </ac:spMkLst>
        </pc:spChg>
        <pc:spChg chg="add mod topLvl">
          <ac:chgData name="Ong, Jonathan L" userId="dee7cf0f-179a-4027-8ad1-8901dd82d2be" providerId="ADAL" clId="{89D84D0E-65CE-44CD-9867-6E8502899169}" dt="2023-07-11T21:45:54.687" v="5489" actId="165"/>
          <ac:spMkLst>
            <pc:docMk/>
            <pc:sldMk cId="2957751261" sldId="341"/>
            <ac:spMk id="7" creationId="{DAE5FF05-CE57-AF0D-E121-60B47A499DCA}"/>
          </ac:spMkLst>
        </pc:spChg>
        <pc:spChg chg="add mod topLvl">
          <ac:chgData name="Ong, Jonathan L" userId="dee7cf0f-179a-4027-8ad1-8901dd82d2be" providerId="ADAL" clId="{89D84D0E-65CE-44CD-9867-6E8502899169}" dt="2023-07-11T21:45:54.687" v="5489" actId="165"/>
          <ac:spMkLst>
            <pc:docMk/>
            <pc:sldMk cId="2957751261" sldId="341"/>
            <ac:spMk id="8" creationId="{AEEC8875-6A9D-6E8B-B2AA-7CD197C2D6EB}"/>
          </ac:spMkLst>
        </pc:spChg>
        <pc:spChg chg="add del mod topLvl">
          <ac:chgData name="Ong, Jonathan L" userId="dee7cf0f-179a-4027-8ad1-8901dd82d2be" providerId="ADAL" clId="{89D84D0E-65CE-44CD-9867-6E8502899169}" dt="2023-07-10T03:26:06.363" v="2807" actId="478"/>
          <ac:spMkLst>
            <pc:docMk/>
            <pc:sldMk cId="2957751261" sldId="341"/>
            <ac:spMk id="14" creationId="{DA9F222D-9E31-FF1F-F1E9-DBE5055D02B2}"/>
          </ac:spMkLst>
        </pc:spChg>
        <pc:spChg chg="add del mod topLvl">
          <ac:chgData name="Ong, Jonathan L" userId="dee7cf0f-179a-4027-8ad1-8901dd82d2be" providerId="ADAL" clId="{89D84D0E-65CE-44CD-9867-6E8502899169}" dt="2023-07-10T03:26:10.470" v="2809" actId="478"/>
          <ac:spMkLst>
            <pc:docMk/>
            <pc:sldMk cId="2957751261" sldId="341"/>
            <ac:spMk id="15" creationId="{3C25B1E2-374F-E441-B695-637B6763DE05}"/>
          </ac:spMkLst>
        </pc:spChg>
        <pc:spChg chg="add del mod topLvl">
          <ac:chgData name="Ong, Jonathan L" userId="dee7cf0f-179a-4027-8ad1-8901dd82d2be" providerId="ADAL" clId="{89D84D0E-65CE-44CD-9867-6E8502899169}" dt="2023-07-10T03:26:14.161" v="2811" actId="478"/>
          <ac:spMkLst>
            <pc:docMk/>
            <pc:sldMk cId="2957751261" sldId="341"/>
            <ac:spMk id="16" creationId="{0E18CA14-FC6E-5280-938C-C40E63AB0415}"/>
          </ac:spMkLst>
        </pc:spChg>
        <pc:spChg chg="add del mod topLvl">
          <ac:chgData name="Ong, Jonathan L" userId="dee7cf0f-179a-4027-8ad1-8901dd82d2be" providerId="ADAL" clId="{89D84D0E-65CE-44CD-9867-6E8502899169}" dt="2023-07-10T03:26:08.197" v="2808" actId="478"/>
          <ac:spMkLst>
            <pc:docMk/>
            <pc:sldMk cId="2957751261" sldId="341"/>
            <ac:spMk id="17" creationId="{6EB7D237-EDBE-7EEF-437E-DDEE57F3D731}"/>
          </ac:spMkLst>
        </pc:spChg>
        <pc:spChg chg="add del mod topLvl">
          <ac:chgData name="Ong, Jonathan L" userId="dee7cf0f-179a-4027-8ad1-8901dd82d2be" providerId="ADAL" clId="{89D84D0E-65CE-44CD-9867-6E8502899169}" dt="2023-07-10T03:26:12.490" v="2810" actId="478"/>
          <ac:spMkLst>
            <pc:docMk/>
            <pc:sldMk cId="2957751261" sldId="341"/>
            <ac:spMk id="18" creationId="{C5DB9F98-E633-18EC-CF74-53FF4E382D30}"/>
          </ac:spMkLst>
        </pc:spChg>
        <pc:spChg chg="add mod">
          <ac:chgData name="Ong, Jonathan L" userId="dee7cf0f-179a-4027-8ad1-8901dd82d2be" providerId="ADAL" clId="{89D84D0E-65CE-44CD-9867-6E8502899169}" dt="2023-07-11T21:45:54.687" v="5489" actId="165"/>
          <ac:spMkLst>
            <pc:docMk/>
            <pc:sldMk cId="2957751261" sldId="341"/>
            <ac:spMk id="19" creationId="{5C942F9F-4507-98F4-3F1A-F87D864B01D1}"/>
          </ac:spMkLst>
        </pc:spChg>
        <pc:spChg chg="add del mod">
          <ac:chgData name="Ong, Jonathan L" userId="dee7cf0f-179a-4027-8ad1-8901dd82d2be" providerId="ADAL" clId="{89D84D0E-65CE-44CD-9867-6E8502899169}" dt="2023-07-11T21:39:49.140" v="5461" actId="478"/>
          <ac:spMkLst>
            <pc:docMk/>
            <pc:sldMk cId="2957751261" sldId="341"/>
            <ac:spMk id="20" creationId="{92E5F04E-BBB2-36CA-F877-20651E9BCC1F}"/>
          </ac:spMkLst>
        </pc:spChg>
        <pc:spChg chg="add mod">
          <ac:chgData name="Ong, Jonathan L" userId="dee7cf0f-179a-4027-8ad1-8901dd82d2be" providerId="ADAL" clId="{89D84D0E-65CE-44CD-9867-6E8502899169}" dt="2023-07-11T21:45:54.687" v="5489" actId="165"/>
          <ac:spMkLst>
            <pc:docMk/>
            <pc:sldMk cId="2957751261" sldId="341"/>
            <ac:spMk id="21" creationId="{5A152DAD-4111-C786-90B0-4CB35711219E}"/>
          </ac:spMkLst>
        </pc:spChg>
        <pc:spChg chg="add del mod">
          <ac:chgData name="Ong, Jonathan L" userId="dee7cf0f-179a-4027-8ad1-8901dd82d2be" providerId="ADAL" clId="{89D84D0E-65CE-44CD-9867-6E8502899169}" dt="2023-07-11T20:20:09.945" v="3956" actId="478"/>
          <ac:spMkLst>
            <pc:docMk/>
            <pc:sldMk cId="2957751261" sldId="341"/>
            <ac:spMk id="22" creationId="{522EF887-1C46-C4E6-10AF-EC18813EAE21}"/>
          </ac:spMkLst>
        </pc:spChg>
        <pc:spChg chg="add mod">
          <ac:chgData name="Ong, Jonathan L" userId="dee7cf0f-179a-4027-8ad1-8901dd82d2be" providerId="ADAL" clId="{89D84D0E-65CE-44CD-9867-6E8502899169}" dt="2023-07-11T21:45:54.687" v="5489" actId="165"/>
          <ac:spMkLst>
            <pc:docMk/>
            <pc:sldMk cId="2957751261" sldId="341"/>
            <ac:spMk id="23" creationId="{B9EF1447-6A3B-3605-0DCF-B31BFA55DC6A}"/>
          </ac:spMkLst>
        </pc:spChg>
        <pc:spChg chg="add del mod">
          <ac:chgData name="Ong, Jonathan L" userId="dee7cf0f-179a-4027-8ad1-8901dd82d2be" providerId="ADAL" clId="{89D84D0E-65CE-44CD-9867-6E8502899169}" dt="2023-07-11T21:40:55.862" v="5466" actId="478"/>
          <ac:spMkLst>
            <pc:docMk/>
            <pc:sldMk cId="2957751261" sldId="341"/>
            <ac:spMk id="24" creationId="{2D5694AA-53AD-16BA-3501-77F3824F64A4}"/>
          </ac:spMkLst>
        </pc:spChg>
        <pc:spChg chg="add mod">
          <ac:chgData name="Ong, Jonathan L" userId="dee7cf0f-179a-4027-8ad1-8901dd82d2be" providerId="ADAL" clId="{89D84D0E-65CE-44CD-9867-6E8502899169}" dt="2023-07-11T21:45:54.687" v="5489" actId="165"/>
          <ac:spMkLst>
            <pc:docMk/>
            <pc:sldMk cId="2957751261" sldId="341"/>
            <ac:spMk id="25" creationId="{32A18630-C480-DE68-FC8E-686A61AC8F25}"/>
          </ac:spMkLst>
        </pc:spChg>
        <pc:spChg chg="add del mod">
          <ac:chgData name="Ong, Jonathan L" userId="dee7cf0f-179a-4027-8ad1-8901dd82d2be" providerId="ADAL" clId="{89D84D0E-65CE-44CD-9867-6E8502899169}" dt="2023-07-11T21:38:26.734" v="5453" actId="478"/>
          <ac:spMkLst>
            <pc:docMk/>
            <pc:sldMk cId="2957751261" sldId="341"/>
            <ac:spMk id="26" creationId="{AA1A3712-D770-6AF8-8D5A-DDC706D12833}"/>
          </ac:spMkLst>
        </pc:spChg>
        <pc:spChg chg="add mod">
          <ac:chgData name="Ong, Jonathan L" userId="dee7cf0f-179a-4027-8ad1-8901dd82d2be" providerId="ADAL" clId="{89D84D0E-65CE-44CD-9867-6E8502899169}" dt="2023-07-11T21:45:54.687" v="5489" actId="165"/>
          <ac:spMkLst>
            <pc:docMk/>
            <pc:sldMk cId="2957751261" sldId="341"/>
            <ac:spMk id="27" creationId="{39B8C717-F820-815F-DE15-D9F50AA24BA0}"/>
          </ac:spMkLst>
        </pc:spChg>
        <pc:spChg chg="add mod">
          <ac:chgData name="Ong, Jonathan L" userId="dee7cf0f-179a-4027-8ad1-8901dd82d2be" providerId="ADAL" clId="{89D84D0E-65CE-44CD-9867-6E8502899169}" dt="2023-07-11T21:45:54.687" v="5489" actId="165"/>
          <ac:spMkLst>
            <pc:docMk/>
            <pc:sldMk cId="2957751261" sldId="341"/>
            <ac:spMk id="28" creationId="{0E253B00-DA59-7AD8-6DE7-12F8FF0E395E}"/>
          </ac:spMkLst>
        </pc:spChg>
        <pc:spChg chg="add del mod ord">
          <ac:chgData name="Ong, Jonathan L" userId="dee7cf0f-179a-4027-8ad1-8901dd82d2be" providerId="ADAL" clId="{89D84D0E-65CE-44CD-9867-6E8502899169}" dt="2023-07-10T03:24:39.147" v="2739" actId="20577"/>
          <ac:spMkLst>
            <pc:docMk/>
            <pc:sldMk cId="2957751261" sldId="341"/>
            <ac:spMk id="30" creationId="{7760C89E-F43A-9C67-60BA-A573505E3B10}"/>
          </ac:spMkLst>
        </pc:spChg>
        <pc:spChg chg="add del mod ord">
          <ac:chgData name="Ong, Jonathan L" userId="dee7cf0f-179a-4027-8ad1-8901dd82d2be" providerId="ADAL" clId="{89D84D0E-65CE-44CD-9867-6E8502899169}" dt="2023-07-10T03:24:27.384" v="2722" actId="478"/>
          <ac:spMkLst>
            <pc:docMk/>
            <pc:sldMk cId="2957751261" sldId="341"/>
            <ac:spMk id="31" creationId="{4D2A1FCA-592E-487E-B472-EBDB51A240B7}"/>
          </ac:spMkLst>
        </pc:spChg>
        <pc:spChg chg="add mod topLvl">
          <ac:chgData name="Ong, Jonathan L" userId="dee7cf0f-179a-4027-8ad1-8901dd82d2be" providerId="ADAL" clId="{89D84D0E-65CE-44CD-9867-6E8502899169}" dt="2023-07-11T21:45:54.687" v="5489" actId="165"/>
          <ac:spMkLst>
            <pc:docMk/>
            <pc:sldMk cId="2957751261" sldId="341"/>
            <ac:spMk id="33" creationId="{861B4683-100B-5189-F07B-97D77E881C5A}"/>
          </ac:spMkLst>
        </pc:spChg>
        <pc:spChg chg="mod">
          <ac:chgData name="Ong, Jonathan L" userId="dee7cf0f-179a-4027-8ad1-8901dd82d2be" providerId="ADAL" clId="{89D84D0E-65CE-44CD-9867-6E8502899169}" dt="2023-07-11T21:45:54.687" v="5489" actId="165"/>
          <ac:spMkLst>
            <pc:docMk/>
            <pc:sldMk cId="2957751261" sldId="341"/>
            <ac:spMk id="35" creationId="{E72B74D4-8448-F640-F484-4C66037CAC9A}"/>
          </ac:spMkLst>
        </pc:spChg>
        <pc:spChg chg="del mod">
          <ac:chgData name="Ong, Jonathan L" userId="dee7cf0f-179a-4027-8ad1-8901dd82d2be" providerId="ADAL" clId="{89D84D0E-65CE-44CD-9867-6E8502899169}" dt="2023-07-11T21:41:10.102" v="5470" actId="478"/>
          <ac:spMkLst>
            <pc:docMk/>
            <pc:sldMk cId="2957751261" sldId="341"/>
            <ac:spMk id="36" creationId="{D0F8E6C3-D8A8-7B84-A517-5B9E45540E78}"/>
          </ac:spMkLst>
        </pc:spChg>
        <pc:spChg chg="add mod">
          <ac:chgData name="Ong, Jonathan L" userId="dee7cf0f-179a-4027-8ad1-8901dd82d2be" providerId="ADAL" clId="{89D84D0E-65CE-44CD-9867-6E8502899169}" dt="2023-07-10T03:36:56.429" v="3392" actId="164"/>
          <ac:spMkLst>
            <pc:docMk/>
            <pc:sldMk cId="2957751261" sldId="341"/>
            <ac:spMk id="37" creationId="{4EE52B43-F514-F629-251D-BCE30FFAD573}"/>
          </ac:spMkLst>
        </pc:spChg>
        <pc:spChg chg="add mod">
          <ac:chgData name="Ong, Jonathan L" userId="dee7cf0f-179a-4027-8ad1-8901dd82d2be" providerId="ADAL" clId="{89D84D0E-65CE-44CD-9867-6E8502899169}" dt="2023-07-10T03:36:56.429" v="3392" actId="164"/>
          <ac:spMkLst>
            <pc:docMk/>
            <pc:sldMk cId="2957751261" sldId="341"/>
            <ac:spMk id="38" creationId="{DF4118EE-4B7F-D60E-EC05-330B008B2129}"/>
          </ac:spMkLst>
        </pc:spChg>
        <pc:spChg chg="add mod">
          <ac:chgData name="Ong, Jonathan L" userId="dee7cf0f-179a-4027-8ad1-8901dd82d2be" providerId="ADAL" clId="{89D84D0E-65CE-44CD-9867-6E8502899169}" dt="2023-07-10T03:36:56.429" v="3392" actId="164"/>
          <ac:spMkLst>
            <pc:docMk/>
            <pc:sldMk cId="2957751261" sldId="341"/>
            <ac:spMk id="39" creationId="{47D33D91-FF64-EADE-34E3-E8E2D1571ED1}"/>
          </ac:spMkLst>
        </pc:spChg>
        <pc:spChg chg="add mod">
          <ac:chgData name="Ong, Jonathan L" userId="dee7cf0f-179a-4027-8ad1-8901dd82d2be" providerId="ADAL" clId="{89D84D0E-65CE-44CD-9867-6E8502899169}" dt="2023-07-10T03:36:56.429" v="3392" actId="164"/>
          <ac:spMkLst>
            <pc:docMk/>
            <pc:sldMk cId="2957751261" sldId="341"/>
            <ac:spMk id="40" creationId="{23BCCD9B-C92C-D6AF-7691-EEBE3C479796}"/>
          </ac:spMkLst>
        </pc:spChg>
        <pc:spChg chg="add mod">
          <ac:chgData name="Ong, Jonathan L" userId="dee7cf0f-179a-4027-8ad1-8901dd82d2be" providerId="ADAL" clId="{89D84D0E-65CE-44CD-9867-6E8502899169}" dt="2023-07-10T03:36:56.429" v="3392" actId="164"/>
          <ac:spMkLst>
            <pc:docMk/>
            <pc:sldMk cId="2957751261" sldId="341"/>
            <ac:spMk id="41" creationId="{6EB89D04-420F-E1A2-65D2-40D15D449CDA}"/>
          </ac:spMkLst>
        </pc:spChg>
        <pc:spChg chg="add mod">
          <ac:chgData name="Ong, Jonathan L" userId="dee7cf0f-179a-4027-8ad1-8901dd82d2be" providerId="ADAL" clId="{89D84D0E-65CE-44CD-9867-6E8502899169}" dt="2023-07-10T03:36:56.429" v="3392" actId="164"/>
          <ac:spMkLst>
            <pc:docMk/>
            <pc:sldMk cId="2957751261" sldId="341"/>
            <ac:spMk id="42" creationId="{58BFBDB1-F0D1-F0FC-5749-F21FE945F3CF}"/>
          </ac:spMkLst>
        </pc:spChg>
        <pc:spChg chg="add mod">
          <ac:chgData name="Ong, Jonathan L" userId="dee7cf0f-179a-4027-8ad1-8901dd82d2be" providerId="ADAL" clId="{89D84D0E-65CE-44CD-9867-6E8502899169}" dt="2023-07-10T03:36:56.429" v="3392" actId="164"/>
          <ac:spMkLst>
            <pc:docMk/>
            <pc:sldMk cId="2957751261" sldId="341"/>
            <ac:spMk id="43" creationId="{122983C8-B3F4-EE8E-4908-E2FEDA541B65}"/>
          </ac:spMkLst>
        </pc:spChg>
        <pc:spChg chg="add mod">
          <ac:chgData name="Ong, Jonathan L" userId="dee7cf0f-179a-4027-8ad1-8901dd82d2be" providerId="ADAL" clId="{89D84D0E-65CE-44CD-9867-6E8502899169}" dt="2023-07-10T03:36:56.429" v="3392" actId="164"/>
          <ac:spMkLst>
            <pc:docMk/>
            <pc:sldMk cId="2957751261" sldId="341"/>
            <ac:spMk id="44" creationId="{027238D6-84DB-6A05-1248-4D7ACEDFE9F5}"/>
          </ac:spMkLst>
        </pc:spChg>
        <pc:spChg chg="add mod">
          <ac:chgData name="Ong, Jonathan L" userId="dee7cf0f-179a-4027-8ad1-8901dd82d2be" providerId="ADAL" clId="{89D84D0E-65CE-44CD-9867-6E8502899169}" dt="2023-07-10T03:36:56.429" v="3392" actId="164"/>
          <ac:spMkLst>
            <pc:docMk/>
            <pc:sldMk cId="2957751261" sldId="341"/>
            <ac:spMk id="45" creationId="{08237ABC-D0BB-E0D4-4099-C21DFF5F11BA}"/>
          </ac:spMkLst>
        </pc:spChg>
        <pc:spChg chg="add mod">
          <ac:chgData name="Ong, Jonathan L" userId="dee7cf0f-179a-4027-8ad1-8901dd82d2be" providerId="ADAL" clId="{89D84D0E-65CE-44CD-9867-6E8502899169}" dt="2023-07-10T03:36:56.429" v="3392" actId="164"/>
          <ac:spMkLst>
            <pc:docMk/>
            <pc:sldMk cId="2957751261" sldId="341"/>
            <ac:spMk id="46" creationId="{64E52850-0BE2-5040-546E-CE00DFA6DA72}"/>
          </ac:spMkLst>
        </pc:spChg>
        <pc:spChg chg="add mod">
          <ac:chgData name="Ong, Jonathan L" userId="dee7cf0f-179a-4027-8ad1-8901dd82d2be" providerId="ADAL" clId="{89D84D0E-65CE-44CD-9867-6E8502899169}" dt="2023-07-10T03:36:56.429" v="3392" actId="164"/>
          <ac:spMkLst>
            <pc:docMk/>
            <pc:sldMk cId="2957751261" sldId="341"/>
            <ac:spMk id="47" creationId="{74AAF596-42EE-7B86-AF14-DF3B5722B2EA}"/>
          </ac:spMkLst>
        </pc:spChg>
        <pc:spChg chg="add mod">
          <ac:chgData name="Ong, Jonathan L" userId="dee7cf0f-179a-4027-8ad1-8901dd82d2be" providerId="ADAL" clId="{89D84D0E-65CE-44CD-9867-6E8502899169}" dt="2023-07-10T03:36:56.429" v="3392" actId="164"/>
          <ac:spMkLst>
            <pc:docMk/>
            <pc:sldMk cId="2957751261" sldId="341"/>
            <ac:spMk id="48" creationId="{2E320CB9-68C6-F6BF-E040-7603F85300F4}"/>
          </ac:spMkLst>
        </pc:spChg>
        <pc:spChg chg="mod">
          <ac:chgData name="Ong, Jonathan L" userId="dee7cf0f-179a-4027-8ad1-8901dd82d2be" providerId="ADAL" clId="{89D84D0E-65CE-44CD-9867-6E8502899169}" dt="2023-07-11T21:49:38.810" v="5540"/>
          <ac:spMkLst>
            <pc:docMk/>
            <pc:sldMk cId="2957751261" sldId="341"/>
            <ac:spMk id="66" creationId="{516D972F-C31C-A219-7E19-5DEBB79F07AC}"/>
          </ac:spMkLst>
        </pc:spChg>
        <pc:spChg chg="mod">
          <ac:chgData name="Ong, Jonathan L" userId="dee7cf0f-179a-4027-8ad1-8901dd82d2be" providerId="ADAL" clId="{89D84D0E-65CE-44CD-9867-6E8502899169}" dt="2023-07-11T21:49:38.810" v="5540"/>
          <ac:spMkLst>
            <pc:docMk/>
            <pc:sldMk cId="2957751261" sldId="341"/>
            <ac:spMk id="67" creationId="{58C1DF82-3C26-6B07-7B07-6A60A491D4ED}"/>
          </ac:spMkLst>
        </pc:spChg>
        <pc:grpChg chg="add mod topLvl">
          <ac:chgData name="Ong, Jonathan L" userId="dee7cf0f-179a-4027-8ad1-8901dd82d2be" providerId="ADAL" clId="{89D84D0E-65CE-44CD-9867-6E8502899169}" dt="2023-07-11T21:45:54.687" v="5489" actId="165"/>
          <ac:grpSpMkLst>
            <pc:docMk/>
            <pc:sldMk cId="2957751261" sldId="341"/>
            <ac:grpSpMk id="9" creationId="{6954E091-6AD5-BAFA-2551-CE5E26AF4744}"/>
          </ac:grpSpMkLst>
        </pc:grpChg>
        <pc:grpChg chg="add del mod topLvl">
          <ac:chgData name="Ong, Jonathan L" userId="dee7cf0f-179a-4027-8ad1-8901dd82d2be" providerId="ADAL" clId="{89D84D0E-65CE-44CD-9867-6E8502899169}" dt="2023-07-11T21:38:26.734" v="5453" actId="478"/>
          <ac:grpSpMkLst>
            <pc:docMk/>
            <pc:sldMk cId="2957751261" sldId="341"/>
            <ac:grpSpMk id="10" creationId="{9C55D338-2A9D-BC84-D3D9-02BF774527AC}"/>
          </ac:grpSpMkLst>
        </pc:grpChg>
        <pc:grpChg chg="add del mod topLvl">
          <ac:chgData name="Ong, Jonathan L" userId="dee7cf0f-179a-4027-8ad1-8901dd82d2be" providerId="ADAL" clId="{89D84D0E-65CE-44CD-9867-6E8502899169}" dt="2023-07-11T21:40:55.862" v="5466" actId="478"/>
          <ac:grpSpMkLst>
            <pc:docMk/>
            <pc:sldMk cId="2957751261" sldId="341"/>
            <ac:grpSpMk id="11" creationId="{4CAAA9FD-1FEB-4A1F-84F4-810E049E5CFC}"/>
          </ac:grpSpMkLst>
        </pc:grpChg>
        <pc:grpChg chg="add del mod topLvl">
          <ac:chgData name="Ong, Jonathan L" userId="dee7cf0f-179a-4027-8ad1-8901dd82d2be" providerId="ADAL" clId="{89D84D0E-65CE-44CD-9867-6E8502899169}" dt="2023-07-11T20:20:09.945" v="3956" actId="478"/>
          <ac:grpSpMkLst>
            <pc:docMk/>
            <pc:sldMk cId="2957751261" sldId="341"/>
            <ac:grpSpMk id="12" creationId="{E661E7E4-9764-C7B0-DAB4-707B3AF1B7F8}"/>
          </ac:grpSpMkLst>
        </pc:grpChg>
        <pc:grpChg chg="add del mod topLvl">
          <ac:chgData name="Ong, Jonathan L" userId="dee7cf0f-179a-4027-8ad1-8901dd82d2be" providerId="ADAL" clId="{89D84D0E-65CE-44CD-9867-6E8502899169}" dt="2023-07-11T21:39:49.140" v="5461" actId="478"/>
          <ac:grpSpMkLst>
            <pc:docMk/>
            <pc:sldMk cId="2957751261" sldId="341"/>
            <ac:grpSpMk id="13" creationId="{2AC24C1F-4071-DE54-96DC-B37EC343D462}"/>
          </ac:grpSpMkLst>
        </pc:grpChg>
        <pc:grpChg chg="add del mod">
          <ac:chgData name="Ong, Jonathan L" userId="dee7cf0f-179a-4027-8ad1-8901dd82d2be" providerId="ADAL" clId="{89D84D0E-65CE-44CD-9867-6E8502899169}" dt="2023-07-10T03:24:50.024" v="2740" actId="165"/>
          <ac:grpSpMkLst>
            <pc:docMk/>
            <pc:sldMk cId="2957751261" sldId="341"/>
            <ac:grpSpMk id="29" creationId="{09280CD4-F3BE-8D9E-55A9-B51BDB8A6789}"/>
          </ac:grpSpMkLst>
        </pc:grpChg>
        <pc:grpChg chg="add mod topLvl">
          <ac:chgData name="Ong, Jonathan L" userId="dee7cf0f-179a-4027-8ad1-8901dd82d2be" providerId="ADAL" clId="{89D84D0E-65CE-44CD-9867-6E8502899169}" dt="2023-07-11T21:45:54.687" v="5489" actId="165"/>
          <ac:grpSpMkLst>
            <pc:docMk/>
            <pc:sldMk cId="2957751261" sldId="341"/>
            <ac:grpSpMk id="32" creationId="{7ACA1304-9652-EB80-09C8-590D46D3C942}"/>
          </ac:grpSpMkLst>
        </pc:grpChg>
        <pc:grpChg chg="add del mod">
          <ac:chgData name="Ong, Jonathan L" userId="dee7cf0f-179a-4027-8ad1-8901dd82d2be" providerId="ADAL" clId="{89D84D0E-65CE-44CD-9867-6E8502899169}" dt="2023-07-10T03:26:02.919" v="2805" actId="165"/>
          <ac:grpSpMkLst>
            <pc:docMk/>
            <pc:sldMk cId="2957751261" sldId="341"/>
            <ac:grpSpMk id="32" creationId="{89B3F469-B601-FB5B-2192-75147210A9FF}"/>
          </ac:grpSpMkLst>
        </pc:grpChg>
        <pc:grpChg chg="add del mod topLvl">
          <ac:chgData name="Ong, Jonathan L" userId="dee7cf0f-179a-4027-8ad1-8901dd82d2be" providerId="ADAL" clId="{89D84D0E-65CE-44CD-9867-6E8502899169}" dt="2023-07-11T21:41:10.102" v="5470" actId="478"/>
          <ac:grpSpMkLst>
            <pc:docMk/>
            <pc:sldMk cId="2957751261" sldId="341"/>
            <ac:grpSpMk id="34" creationId="{76D51BE7-0122-3D9E-DE29-8A309C846FB6}"/>
          </ac:grpSpMkLst>
        </pc:grpChg>
        <pc:grpChg chg="add del mod">
          <ac:chgData name="Ong, Jonathan L" userId="dee7cf0f-179a-4027-8ad1-8901dd82d2be" providerId="ADAL" clId="{89D84D0E-65CE-44CD-9867-6E8502899169}" dt="2023-07-10T03:38:20.257" v="3403" actId="165"/>
          <ac:grpSpMkLst>
            <pc:docMk/>
            <pc:sldMk cId="2957751261" sldId="341"/>
            <ac:grpSpMk id="49" creationId="{68F05FF9-A7B3-37C1-5A87-4678A5A7F69A}"/>
          </ac:grpSpMkLst>
        </pc:grpChg>
        <pc:grpChg chg="add mod topLvl">
          <ac:chgData name="Ong, Jonathan L" userId="dee7cf0f-179a-4027-8ad1-8901dd82d2be" providerId="ADAL" clId="{89D84D0E-65CE-44CD-9867-6E8502899169}" dt="2023-07-11T21:45:54.687" v="5489" actId="165"/>
          <ac:grpSpMkLst>
            <pc:docMk/>
            <pc:sldMk cId="2957751261" sldId="341"/>
            <ac:grpSpMk id="49" creationId="{DFEE9D5B-8E7B-9BD3-CA79-17030091B2E7}"/>
          </ac:grpSpMkLst>
        </pc:grpChg>
        <pc:grpChg chg="add mod">
          <ac:chgData name="Ong, Jonathan L" userId="dee7cf0f-179a-4027-8ad1-8901dd82d2be" providerId="ADAL" clId="{89D84D0E-65CE-44CD-9867-6E8502899169}" dt="2023-07-10T03:36:56.429" v="3392" actId="164"/>
          <ac:grpSpMkLst>
            <pc:docMk/>
            <pc:sldMk cId="2957751261" sldId="341"/>
            <ac:grpSpMk id="50" creationId="{CCA8983E-205C-3A7D-7936-C446E3B2E380}"/>
          </ac:grpSpMkLst>
        </pc:grpChg>
        <pc:grpChg chg="add mod">
          <ac:chgData name="Ong, Jonathan L" userId="dee7cf0f-179a-4027-8ad1-8901dd82d2be" providerId="ADAL" clId="{89D84D0E-65CE-44CD-9867-6E8502899169}" dt="2023-07-11T21:45:54.687" v="5489" actId="165"/>
          <ac:grpSpMkLst>
            <pc:docMk/>
            <pc:sldMk cId="2957751261" sldId="341"/>
            <ac:grpSpMk id="51" creationId="{E8831E50-9E76-98A5-C1EA-644D1E044514}"/>
          </ac:grpSpMkLst>
        </pc:grpChg>
        <pc:grpChg chg="add mod">
          <ac:chgData name="Ong, Jonathan L" userId="dee7cf0f-179a-4027-8ad1-8901dd82d2be" providerId="ADAL" clId="{89D84D0E-65CE-44CD-9867-6E8502899169}" dt="2023-07-11T21:45:54.687" v="5489" actId="165"/>
          <ac:grpSpMkLst>
            <pc:docMk/>
            <pc:sldMk cId="2957751261" sldId="341"/>
            <ac:grpSpMk id="52" creationId="{2AF9F0F8-E404-3D5C-D2D4-03726C6EE09E}"/>
          </ac:grpSpMkLst>
        </pc:grpChg>
        <pc:grpChg chg="add mod">
          <ac:chgData name="Ong, Jonathan L" userId="dee7cf0f-179a-4027-8ad1-8901dd82d2be" providerId="ADAL" clId="{89D84D0E-65CE-44CD-9867-6E8502899169}" dt="2023-07-11T21:45:54.687" v="5489" actId="165"/>
          <ac:grpSpMkLst>
            <pc:docMk/>
            <pc:sldMk cId="2957751261" sldId="341"/>
            <ac:grpSpMk id="53" creationId="{5032A97A-1A9C-E2BF-E3A9-FEFB664F5F3A}"/>
          </ac:grpSpMkLst>
        </pc:grpChg>
        <pc:grpChg chg="add mod">
          <ac:chgData name="Ong, Jonathan L" userId="dee7cf0f-179a-4027-8ad1-8901dd82d2be" providerId="ADAL" clId="{89D84D0E-65CE-44CD-9867-6E8502899169}" dt="2023-07-11T21:45:54.687" v="5489" actId="165"/>
          <ac:grpSpMkLst>
            <pc:docMk/>
            <pc:sldMk cId="2957751261" sldId="341"/>
            <ac:grpSpMk id="54" creationId="{EA7C60D6-88C0-CC7C-F172-F3BB11952640}"/>
          </ac:grpSpMkLst>
        </pc:grpChg>
        <pc:grpChg chg="add mod">
          <ac:chgData name="Ong, Jonathan L" userId="dee7cf0f-179a-4027-8ad1-8901dd82d2be" providerId="ADAL" clId="{89D84D0E-65CE-44CD-9867-6E8502899169}" dt="2023-07-11T21:45:54.687" v="5489" actId="165"/>
          <ac:grpSpMkLst>
            <pc:docMk/>
            <pc:sldMk cId="2957751261" sldId="341"/>
            <ac:grpSpMk id="55" creationId="{6605C156-2465-197A-5677-89E52C6EC7CB}"/>
          </ac:grpSpMkLst>
        </pc:grpChg>
        <pc:grpChg chg="add mod">
          <ac:chgData name="Ong, Jonathan L" userId="dee7cf0f-179a-4027-8ad1-8901dd82d2be" providerId="ADAL" clId="{89D84D0E-65CE-44CD-9867-6E8502899169}" dt="2023-07-11T21:45:54.687" v="5489" actId="165"/>
          <ac:grpSpMkLst>
            <pc:docMk/>
            <pc:sldMk cId="2957751261" sldId="341"/>
            <ac:grpSpMk id="56" creationId="{C84A8D4B-2ED7-9109-4963-1349C42DC856}"/>
          </ac:grpSpMkLst>
        </pc:grpChg>
        <pc:grpChg chg="add mod topLvl">
          <ac:chgData name="Ong, Jonathan L" userId="dee7cf0f-179a-4027-8ad1-8901dd82d2be" providerId="ADAL" clId="{89D84D0E-65CE-44CD-9867-6E8502899169}" dt="2023-07-11T21:45:54.687" v="5489" actId="165"/>
          <ac:grpSpMkLst>
            <pc:docMk/>
            <pc:sldMk cId="2957751261" sldId="341"/>
            <ac:grpSpMk id="58" creationId="{1E8BD928-46B4-F27C-2C74-F33CD62507A7}"/>
          </ac:grpSpMkLst>
        </pc:grpChg>
        <pc:grpChg chg="add mod topLvl">
          <ac:chgData name="Ong, Jonathan L" userId="dee7cf0f-179a-4027-8ad1-8901dd82d2be" providerId="ADAL" clId="{89D84D0E-65CE-44CD-9867-6E8502899169}" dt="2023-07-11T21:45:54.687" v="5489" actId="165"/>
          <ac:grpSpMkLst>
            <pc:docMk/>
            <pc:sldMk cId="2957751261" sldId="341"/>
            <ac:grpSpMk id="59" creationId="{736FE8B0-256F-8C76-ADD5-873FFAAAFA1A}"/>
          </ac:grpSpMkLst>
        </pc:grpChg>
        <pc:grpChg chg="add mod topLvl">
          <ac:chgData name="Ong, Jonathan L" userId="dee7cf0f-179a-4027-8ad1-8901dd82d2be" providerId="ADAL" clId="{89D84D0E-65CE-44CD-9867-6E8502899169}" dt="2023-07-11T21:45:54.687" v="5489" actId="165"/>
          <ac:grpSpMkLst>
            <pc:docMk/>
            <pc:sldMk cId="2957751261" sldId="341"/>
            <ac:grpSpMk id="60" creationId="{38C7188D-384E-59DF-6235-0F38323789AA}"/>
          </ac:grpSpMkLst>
        </pc:grpChg>
        <pc:grpChg chg="add mod topLvl">
          <ac:chgData name="Ong, Jonathan L" userId="dee7cf0f-179a-4027-8ad1-8901dd82d2be" providerId="ADAL" clId="{89D84D0E-65CE-44CD-9867-6E8502899169}" dt="2023-07-11T21:45:54.687" v="5489" actId="165"/>
          <ac:grpSpMkLst>
            <pc:docMk/>
            <pc:sldMk cId="2957751261" sldId="341"/>
            <ac:grpSpMk id="61" creationId="{ABC428E8-DB34-461B-751C-D872729217AA}"/>
          </ac:grpSpMkLst>
        </pc:grpChg>
        <pc:grpChg chg="add del mod">
          <ac:chgData name="Ong, Jonathan L" userId="dee7cf0f-179a-4027-8ad1-8901dd82d2be" providerId="ADAL" clId="{89D84D0E-65CE-44CD-9867-6E8502899169}" dt="2023-07-11T21:45:54.687" v="5489" actId="165"/>
          <ac:grpSpMkLst>
            <pc:docMk/>
            <pc:sldMk cId="2957751261" sldId="341"/>
            <ac:grpSpMk id="62" creationId="{307997AA-8D1C-A628-7B7D-CAD0F0C3B324}"/>
          </ac:grpSpMkLst>
        </pc:grpChg>
        <pc:grpChg chg="add mod">
          <ac:chgData name="Ong, Jonathan L" userId="dee7cf0f-179a-4027-8ad1-8901dd82d2be" providerId="ADAL" clId="{89D84D0E-65CE-44CD-9867-6E8502899169}" dt="2023-07-11T21:49:41.720" v="5541" actId="1076"/>
          <ac:grpSpMkLst>
            <pc:docMk/>
            <pc:sldMk cId="2957751261" sldId="341"/>
            <ac:grpSpMk id="63" creationId="{69B671AB-4EEE-4BF4-93B3-F0C383212251}"/>
          </ac:grpSpMkLst>
        </pc:grpChg>
        <pc:grpChg chg="mod">
          <ac:chgData name="Ong, Jonathan L" userId="dee7cf0f-179a-4027-8ad1-8901dd82d2be" providerId="ADAL" clId="{89D84D0E-65CE-44CD-9867-6E8502899169}" dt="2023-07-11T21:49:38.810" v="5540"/>
          <ac:grpSpMkLst>
            <pc:docMk/>
            <pc:sldMk cId="2957751261" sldId="341"/>
            <ac:grpSpMk id="64" creationId="{31DB296C-C5D3-7643-D219-E3593B6A7603}"/>
          </ac:grpSpMkLst>
        </pc:grpChg>
        <pc:picChg chg="add mod">
          <ac:chgData name="Ong, Jonathan L" userId="dee7cf0f-179a-4027-8ad1-8901dd82d2be" providerId="ADAL" clId="{89D84D0E-65CE-44CD-9867-6E8502899169}" dt="2023-07-11T21:45:54.687" v="5489" actId="165"/>
          <ac:picMkLst>
            <pc:docMk/>
            <pc:sldMk cId="2957751261" sldId="341"/>
            <ac:picMk id="2" creationId="{A7C9C0AE-5168-5322-E323-324C81DA3604}"/>
          </ac:picMkLst>
        </pc:picChg>
        <pc:picChg chg="add mod">
          <ac:chgData name="Ong, Jonathan L" userId="dee7cf0f-179a-4027-8ad1-8901dd82d2be" providerId="ADAL" clId="{89D84D0E-65CE-44CD-9867-6E8502899169}" dt="2023-07-11T21:45:54.687" v="5489" actId="165"/>
          <ac:picMkLst>
            <pc:docMk/>
            <pc:sldMk cId="2957751261" sldId="341"/>
            <ac:picMk id="3" creationId="{371C1C19-4AF2-E98B-A972-3D11F1A67495}"/>
          </ac:picMkLst>
        </pc:picChg>
        <pc:picChg chg="add mod">
          <ac:chgData name="Ong, Jonathan L" userId="dee7cf0f-179a-4027-8ad1-8901dd82d2be" providerId="ADAL" clId="{89D84D0E-65CE-44CD-9867-6E8502899169}" dt="2023-07-11T21:45:54.687" v="5489" actId="165"/>
          <ac:picMkLst>
            <pc:docMk/>
            <pc:sldMk cId="2957751261" sldId="341"/>
            <ac:picMk id="14" creationId="{0D7EDF46-60E6-31C4-DAF5-A541F7424E1B}"/>
          </ac:picMkLst>
        </pc:picChg>
        <pc:picChg chg="add mod">
          <ac:chgData name="Ong, Jonathan L" userId="dee7cf0f-179a-4027-8ad1-8901dd82d2be" providerId="ADAL" clId="{89D84D0E-65CE-44CD-9867-6E8502899169}" dt="2023-07-11T21:45:54.687" v="5489" actId="165"/>
          <ac:picMkLst>
            <pc:docMk/>
            <pc:sldMk cId="2957751261" sldId="341"/>
            <ac:picMk id="16" creationId="{A1AA7CDC-E413-37A2-B7AF-B8DE90D52861}"/>
          </ac:picMkLst>
        </pc:picChg>
        <pc:picChg chg="add mod">
          <ac:chgData name="Ong, Jonathan L" userId="dee7cf0f-179a-4027-8ad1-8901dd82d2be" providerId="ADAL" clId="{89D84D0E-65CE-44CD-9867-6E8502899169}" dt="2023-07-11T21:45:54.687" v="5489" actId="165"/>
          <ac:picMkLst>
            <pc:docMk/>
            <pc:sldMk cId="2957751261" sldId="341"/>
            <ac:picMk id="18" creationId="{FF795EEF-916A-5396-1D4F-18B763562DBD}"/>
          </ac:picMkLst>
        </pc:picChg>
        <pc:picChg chg="add mod">
          <ac:chgData name="Ong, Jonathan L" userId="dee7cf0f-179a-4027-8ad1-8901dd82d2be" providerId="ADAL" clId="{89D84D0E-65CE-44CD-9867-6E8502899169}" dt="2023-07-11T21:45:54.687" v="5489" actId="165"/>
          <ac:picMkLst>
            <pc:docMk/>
            <pc:sldMk cId="2957751261" sldId="341"/>
            <ac:picMk id="31" creationId="{E4F4163A-499D-D84F-F8E1-4B56C9B914E9}"/>
          </ac:picMkLst>
        </pc:picChg>
        <pc:picChg chg="add mod">
          <ac:chgData name="Ong, Jonathan L" userId="dee7cf0f-179a-4027-8ad1-8901dd82d2be" providerId="ADAL" clId="{89D84D0E-65CE-44CD-9867-6E8502899169}" dt="2023-07-10T03:40:50.993" v="3425" actId="1076"/>
          <ac:picMkLst>
            <pc:docMk/>
            <pc:sldMk cId="2957751261" sldId="341"/>
            <ac:picMk id="57" creationId="{14BF4C0E-231D-CE1B-8D69-44E91FF62263}"/>
          </ac:picMkLst>
        </pc:picChg>
        <pc:picChg chg="mod">
          <ac:chgData name="Ong, Jonathan L" userId="dee7cf0f-179a-4027-8ad1-8901dd82d2be" providerId="ADAL" clId="{89D84D0E-65CE-44CD-9867-6E8502899169}" dt="2023-07-11T21:49:38.810" v="5540"/>
          <ac:picMkLst>
            <pc:docMk/>
            <pc:sldMk cId="2957751261" sldId="341"/>
            <ac:picMk id="65" creationId="{0107F7E4-24B6-9715-9B9D-70B819FB9E50}"/>
          </ac:picMkLst>
        </pc:picChg>
      </pc:sldChg>
      <pc:sldChg chg="addSp modSp mod modTransition modNotesTx">
        <pc:chgData name="Ong, Jonathan L" userId="dee7cf0f-179a-4027-8ad1-8901dd82d2be" providerId="ADAL" clId="{89D84D0E-65CE-44CD-9867-6E8502899169}" dt="2023-07-11T22:41:04.283" v="6067"/>
        <pc:sldMkLst>
          <pc:docMk/>
          <pc:sldMk cId="273438667" sldId="342"/>
        </pc:sldMkLst>
        <pc:spChg chg="mod">
          <ac:chgData name="Ong, Jonathan L" userId="dee7cf0f-179a-4027-8ad1-8901dd82d2be" providerId="ADAL" clId="{89D84D0E-65CE-44CD-9867-6E8502899169}" dt="2023-07-11T22:31:24.016" v="5903"/>
          <ac:spMkLst>
            <pc:docMk/>
            <pc:sldMk cId="273438667" sldId="342"/>
            <ac:spMk id="5" creationId="{2182ECF7-FC7C-DFA8-C6FF-7B963B3042D0}"/>
          </ac:spMkLst>
        </pc:spChg>
        <pc:grpChg chg="add mod">
          <ac:chgData name="Ong, Jonathan L" userId="dee7cf0f-179a-4027-8ad1-8901dd82d2be" providerId="ADAL" clId="{89D84D0E-65CE-44CD-9867-6E8502899169}" dt="2023-07-11T22:31:35.281" v="5906" actId="1076"/>
          <ac:grpSpMkLst>
            <pc:docMk/>
            <pc:sldMk cId="273438667" sldId="342"/>
            <ac:grpSpMk id="4" creationId="{1D7B7462-4A93-337D-E0B0-B60DB6921F73}"/>
          </ac:grpSpMkLst>
        </pc:grpChg>
        <pc:picChg chg="mod">
          <ac:chgData name="Ong, Jonathan L" userId="dee7cf0f-179a-4027-8ad1-8901dd82d2be" providerId="ADAL" clId="{89D84D0E-65CE-44CD-9867-6E8502899169}" dt="2023-07-11T22:31:24.016" v="5903"/>
          <ac:picMkLst>
            <pc:docMk/>
            <pc:sldMk cId="273438667" sldId="342"/>
            <ac:picMk id="6" creationId="{204FB080-81AD-9D73-3248-681E6662D646}"/>
          </ac:picMkLst>
        </pc:picChg>
      </pc:sldChg>
      <pc:sldChg chg="addSp delSp modSp new mod modTransition modClrScheme modAnim chgLayout modNotesTx">
        <pc:chgData name="Ong, Jonathan L" userId="dee7cf0f-179a-4027-8ad1-8901dd82d2be" providerId="ADAL" clId="{89D84D0E-65CE-44CD-9867-6E8502899169}" dt="2023-07-11T22:41:04.283" v="6067"/>
        <pc:sldMkLst>
          <pc:docMk/>
          <pc:sldMk cId="2637574936" sldId="343"/>
        </pc:sldMkLst>
        <pc:spChg chg="del mod ord">
          <ac:chgData name="Ong, Jonathan L" userId="dee7cf0f-179a-4027-8ad1-8901dd82d2be" providerId="ADAL" clId="{89D84D0E-65CE-44CD-9867-6E8502899169}" dt="2023-07-11T20:55:16.626" v="4094" actId="700"/>
          <ac:spMkLst>
            <pc:docMk/>
            <pc:sldMk cId="2637574936" sldId="343"/>
            <ac:spMk id="2" creationId="{42707BF2-44F6-E13D-B241-F68AE2BA5125}"/>
          </ac:spMkLst>
        </pc:spChg>
        <pc:spChg chg="add mod">
          <ac:chgData name="Ong, Jonathan L" userId="dee7cf0f-179a-4027-8ad1-8901dd82d2be" providerId="ADAL" clId="{89D84D0E-65CE-44CD-9867-6E8502899169}" dt="2023-07-11T22:31:19.949" v="5902" actId="164"/>
          <ac:spMkLst>
            <pc:docMk/>
            <pc:sldMk cId="2637574936" sldId="343"/>
            <ac:spMk id="2" creationId="{E1CD73CA-CBA3-8D09-7D96-8408C7AAF3B1}"/>
          </ac:spMkLst>
        </pc:spChg>
        <pc:spChg chg="del mod ord">
          <ac:chgData name="Ong, Jonathan L" userId="dee7cf0f-179a-4027-8ad1-8901dd82d2be" providerId="ADAL" clId="{89D84D0E-65CE-44CD-9867-6E8502899169}" dt="2023-07-11T20:55:16.626" v="4094" actId="700"/>
          <ac:spMkLst>
            <pc:docMk/>
            <pc:sldMk cId="2637574936" sldId="343"/>
            <ac:spMk id="3" creationId="{F159E67F-2DF1-62CF-2975-922D6AEC1F41}"/>
          </ac:spMkLst>
        </pc:spChg>
        <pc:spChg chg="add mod ord">
          <ac:chgData name="Ong, Jonathan L" userId="dee7cf0f-179a-4027-8ad1-8901dd82d2be" providerId="ADAL" clId="{89D84D0E-65CE-44CD-9867-6E8502899169}" dt="2023-07-11T20:58:50.447" v="4446" actId="20577"/>
          <ac:spMkLst>
            <pc:docMk/>
            <pc:sldMk cId="2637574936" sldId="343"/>
            <ac:spMk id="4" creationId="{0F415CA3-144A-1742-5651-9CF36CFD455A}"/>
          </ac:spMkLst>
        </pc:spChg>
        <pc:spChg chg="add mod ord">
          <ac:chgData name="Ong, Jonathan L" userId="dee7cf0f-179a-4027-8ad1-8901dd82d2be" providerId="ADAL" clId="{89D84D0E-65CE-44CD-9867-6E8502899169}" dt="2023-07-11T22:30:27.413" v="5890" actId="27636"/>
          <ac:spMkLst>
            <pc:docMk/>
            <pc:sldMk cId="2637574936" sldId="343"/>
            <ac:spMk id="5" creationId="{35E630AC-8930-5CF4-4C86-72E0D4B649F2}"/>
          </ac:spMkLst>
        </pc:spChg>
        <pc:grpChg chg="add mod">
          <ac:chgData name="Ong, Jonathan L" userId="dee7cf0f-179a-4027-8ad1-8901dd82d2be" providerId="ADAL" clId="{89D84D0E-65CE-44CD-9867-6E8502899169}" dt="2023-07-11T22:31:19.949" v="5902" actId="164"/>
          <ac:grpSpMkLst>
            <pc:docMk/>
            <pc:sldMk cId="2637574936" sldId="343"/>
            <ac:grpSpMk id="8" creationId="{D68C6366-1CC9-132F-8181-7D92146C719D}"/>
          </ac:grpSpMkLst>
        </pc:grpChg>
        <pc:picChg chg="del mod">
          <ac:chgData name="Ong, Jonathan L" userId="dee7cf0f-179a-4027-8ad1-8901dd82d2be" providerId="ADAL" clId="{89D84D0E-65CE-44CD-9867-6E8502899169}" dt="2023-07-11T22:29:43.514" v="5880" actId="478"/>
          <ac:picMkLst>
            <pc:docMk/>
            <pc:sldMk cId="2637574936" sldId="343"/>
            <ac:picMk id="6" creationId="{A79FF414-5B79-FD6D-F755-18CB9FB4A423}"/>
          </ac:picMkLst>
        </pc:picChg>
        <pc:picChg chg="add mod">
          <ac:chgData name="Ong, Jonathan L" userId="dee7cf0f-179a-4027-8ad1-8901dd82d2be" providerId="ADAL" clId="{89D84D0E-65CE-44CD-9867-6E8502899169}" dt="2023-07-11T22:31:19.949" v="5902" actId="164"/>
          <ac:picMkLst>
            <pc:docMk/>
            <pc:sldMk cId="2637574936" sldId="343"/>
            <ac:picMk id="7" creationId="{D4C13E9E-81BF-FCBD-C091-6B059A9801F7}"/>
          </ac:picMkLst>
        </pc:picChg>
        <pc:picChg chg="add del mod">
          <ac:chgData name="Ong, Jonathan L" userId="dee7cf0f-179a-4027-8ad1-8901dd82d2be" providerId="ADAL" clId="{89D84D0E-65CE-44CD-9867-6E8502899169}" dt="2023-07-11T21:09:30.630" v="5235"/>
          <ac:picMkLst>
            <pc:docMk/>
            <pc:sldMk cId="2637574936" sldId="343"/>
            <ac:picMk id="7" creationId="{E89E554A-D99B-1179-CF15-DE7A89DB657E}"/>
          </ac:picMkLst>
        </pc:picChg>
      </pc:sldChg>
      <pc:sldChg chg="modTransition">
        <pc:chgData name="Ong, Jonathan L" userId="dee7cf0f-179a-4027-8ad1-8901dd82d2be" providerId="ADAL" clId="{89D84D0E-65CE-44CD-9867-6E8502899169}" dt="2023-07-11T22:41:04.283" v="6067"/>
        <pc:sldMkLst>
          <pc:docMk/>
          <pc:sldMk cId="1385181741" sldId="344"/>
        </pc:sldMkLst>
      </pc:sldChg>
      <pc:sldChg chg="delSp add mod modTransition">
        <pc:chgData name="Ong, Jonathan L" userId="dee7cf0f-179a-4027-8ad1-8901dd82d2be" providerId="ADAL" clId="{89D84D0E-65CE-44CD-9867-6E8502899169}" dt="2023-07-11T22:41:04.283" v="6067"/>
        <pc:sldMkLst>
          <pc:docMk/>
          <pc:sldMk cId="3186507087" sldId="345"/>
        </pc:sldMkLst>
        <pc:grpChg chg="del">
          <ac:chgData name="Ong, Jonathan L" userId="dee7cf0f-179a-4027-8ad1-8901dd82d2be" providerId="ADAL" clId="{89D84D0E-65CE-44CD-9867-6E8502899169}" dt="2023-07-11T21:51:59.206" v="5566" actId="478"/>
          <ac:grpSpMkLst>
            <pc:docMk/>
            <pc:sldMk cId="3186507087" sldId="345"/>
            <ac:grpSpMk id="63" creationId="{69B671AB-4EEE-4BF4-93B3-F0C383212251}"/>
          </ac:grpSpMkLst>
        </pc:grpChg>
        <pc:picChg chg="del">
          <ac:chgData name="Ong, Jonathan L" userId="dee7cf0f-179a-4027-8ad1-8901dd82d2be" providerId="ADAL" clId="{89D84D0E-65CE-44CD-9867-6E8502899169}" dt="2023-07-11T21:52:01.356" v="5567" actId="478"/>
          <ac:picMkLst>
            <pc:docMk/>
            <pc:sldMk cId="3186507087" sldId="345"/>
            <ac:picMk id="57" creationId="{14BF4C0E-231D-CE1B-8D69-44E91FF62263}"/>
          </ac:picMkLst>
        </pc:picChg>
      </pc:sldChg>
    </pc:docChg>
  </pc:docChgLst>
  <pc:docChgLst>
    <pc:chgData name="Cook, Lauren" userId="S::lauren.cook@mecklenburgcountync.gov::614a333f-5028-4a40-8ddd-cb5a95faf155" providerId="AD" clId="Web-{C8530A4E-D34C-1768-CA4A-0807CF8FC512}"/>
    <pc:docChg chg="modSld">
      <pc:chgData name="Cook, Lauren" userId="S::lauren.cook@mecklenburgcountync.gov::614a333f-5028-4a40-8ddd-cb5a95faf155" providerId="AD" clId="Web-{C8530A4E-D34C-1768-CA4A-0807CF8FC512}" dt="2023-05-31T09:44:51.121" v="1257" actId="20577"/>
      <pc:docMkLst>
        <pc:docMk/>
      </pc:docMkLst>
      <pc:sldChg chg="modSp">
        <pc:chgData name="Cook, Lauren" userId="S::lauren.cook@mecklenburgcountync.gov::614a333f-5028-4a40-8ddd-cb5a95faf155" providerId="AD" clId="Web-{C8530A4E-D34C-1768-CA4A-0807CF8FC512}" dt="2023-05-31T09:30:48.219" v="800" actId="20577"/>
        <pc:sldMkLst>
          <pc:docMk/>
          <pc:sldMk cId="1015601750" sldId="286"/>
        </pc:sldMkLst>
        <pc:spChg chg="mod">
          <ac:chgData name="Cook, Lauren" userId="S::lauren.cook@mecklenburgcountync.gov::614a333f-5028-4a40-8ddd-cb5a95faf155" providerId="AD" clId="Web-{C8530A4E-D34C-1768-CA4A-0807CF8FC512}" dt="2023-05-31T09:30:48.219" v="800" actId="20577"/>
          <ac:spMkLst>
            <pc:docMk/>
            <pc:sldMk cId="1015601750" sldId="286"/>
            <ac:spMk id="3" creationId="{3F8BC8D1-89B9-BE9E-4853-D3AEEC846E1C}"/>
          </ac:spMkLst>
        </pc:spChg>
      </pc:sldChg>
      <pc:sldChg chg="modSp">
        <pc:chgData name="Cook, Lauren" userId="S::lauren.cook@mecklenburgcountync.gov::614a333f-5028-4a40-8ddd-cb5a95faf155" providerId="AD" clId="Web-{C8530A4E-D34C-1768-CA4A-0807CF8FC512}" dt="2023-05-31T09:37:57.537" v="1039" actId="1076"/>
        <pc:sldMkLst>
          <pc:docMk/>
          <pc:sldMk cId="3943605167" sldId="287"/>
        </pc:sldMkLst>
        <pc:spChg chg="mod">
          <ac:chgData name="Cook, Lauren" userId="S::lauren.cook@mecklenburgcountync.gov::614a333f-5028-4a40-8ddd-cb5a95faf155" providerId="AD" clId="Web-{C8530A4E-D34C-1768-CA4A-0807CF8FC512}" dt="2023-05-31T09:37:55.491" v="1038" actId="14100"/>
          <ac:spMkLst>
            <pc:docMk/>
            <pc:sldMk cId="3943605167" sldId="287"/>
            <ac:spMk id="3" creationId="{3F8BC8D1-89B9-BE9E-4853-D3AEEC846E1C}"/>
          </ac:spMkLst>
        </pc:spChg>
        <pc:picChg chg="mod">
          <ac:chgData name="Cook, Lauren" userId="S::lauren.cook@mecklenburgcountync.gov::614a333f-5028-4a40-8ddd-cb5a95faf155" providerId="AD" clId="Web-{C8530A4E-D34C-1768-CA4A-0807CF8FC512}" dt="2023-05-31T09:37:57.537" v="1039" actId="1076"/>
          <ac:picMkLst>
            <pc:docMk/>
            <pc:sldMk cId="3943605167" sldId="287"/>
            <ac:picMk id="4" creationId="{B328BD6B-C4D2-96C7-6A4D-552498CFAA7D}"/>
          </ac:picMkLst>
        </pc:picChg>
      </pc:sldChg>
      <pc:sldChg chg="addSp modSp">
        <pc:chgData name="Cook, Lauren" userId="S::lauren.cook@mecklenburgcountync.gov::614a333f-5028-4a40-8ddd-cb5a95faf155" providerId="AD" clId="Web-{C8530A4E-D34C-1768-CA4A-0807CF8FC512}" dt="2023-05-31T09:44:51.121" v="1257" actId="20577"/>
        <pc:sldMkLst>
          <pc:docMk/>
          <pc:sldMk cId="1008893999" sldId="288"/>
        </pc:sldMkLst>
        <pc:spChg chg="mod">
          <ac:chgData name="Cook, Lauren" userId="S::lauren.cook@mecklenburgcountync.gov::614a333f-5028-4a40-8ddd-cb5a95faf155" providerId="AD" clId="Web-{C8530A4E-D34C-1768-CA4A-0807CF8FC512}" dt="2023-05-31T09:44:51.121" v="1257" actId="20577"/>
          <ac:spMkLst>
            <pc:docMk/>
            <pc:sldMk cId="1008893999" sldId="288"/>
            <ac:spMk id="3" creationId="{3F8BC8D1-89B9-BE9E-4853-D3AEEC846E1C}"/>
          </ac:spMkLst>
        </pc:spChg>
        <pc:spChg chg="add mod">
          <ac:chgData name="Cook, Lauren" userId="S::lauren.cook@mecklenburgcountync.gov::614a333f-5028-4a40-8ddd-cb5a95faf155" providerId="AD" clId="Web-{C8530A4E-D34C-1768-CA4A-0807CF8FC512}" dt="2023-05-31T09:44:04.480" v="1241"/>
          <ac:spMkLst>
            <pc:docMk/>
            <pc:sldMk cId="1008893999" sldId="288"/>
            <ac:spMk id="6" creationId="{EB17CDCC-5E38-CC8A-BC14-80FA987F1C90}"/>
          </ac:spMkLst>
        </pc:spChg>
        <pc:picChg chg="mod">
          <ac:chgData name="Cook, Lauren" userId="S::lauren.cook@mecklenburgcountync.gov::614a333f-5028-4a40-8ddd-cb5a95faf155" providerId="AD" clId="Web-{C8530A4E-D34C-1768-CA4A-0807CF8FC512}" dt="2023-05-31T09:43:51.980" v="1238" actId="1076"/>
          <ac:picMkLst>
            <pc:docMk/>
            <pc:sldMk cId="1008893999" sldId="288"/>
            <ac:picMk id="5" creationId="{5D5F7D4C-2BCD-AA3B-8C23-761D6D608E93}"/>
          </ac:picMkLst>
        </pc:picChg>
        <pc:picChg chg="mod">
          <ac:chgData name="Cook, Lauren" userId="S::lauren.cook@mecklenburgcountync.gov::614a333f-5028-4a40-8ddd-cb5a95faf155" providerId="AD" clId="Web-{C8530A4E-D34C-1768-CA4A-0807CF8FC512}" dt="2023-05-31T09:43:48.949" v="1237" actId="1076"/>
          <ac:picMkLst>
            <pc:docMk/>
            <pc:sldMk cId="1008893999" sldId="288"/>
            <ac:picMk id="7" creationId="{6A326D26-52D5-29A0-6936-C7946514142C}"/>
          </ac:picMkLst>
        </pc:picChg>
      </pc:sldChg>
    </pc:docChg>
  </pc:docChgLst>
  <pc:docChgLst>
    <pc:chgData name="Cook, Lauren" userId="S::lauren.cook@mecklenburgcountync.gov::614a333f-5028-4a40-8ddd-cb5a95faf155" providerId="AD" clId="Web-{FA174351-D6DA-42FE-8656-57932A17950F}"/>
    <pc:docChg chg="modSld">
      <pc:chgData name="Cook, Lauren" userId="S::lauren.cook@mecklenburgcountync.gov::614a333f-5028-4a40-8ddd-cb5a95faf155" providerId="AD" clId="Web-{FA174351-D6DA-42FE-8656-57932A17950F}" dt="2023-05-02T19:03:52.398" v="0"/>
      <pc:docMkLst>
        <pc:docMk/>
      </pc:docMkLst>
      <pc:sldChg chg="modTransition">
        <pc:chgData name="Cook, Lauren" userId="S::lauren.cook@mecklenburgcountync.gov::614a333f-5028-4a40-8ddd-cb5a95faf155" providerId="AD" clId="Web-{FA174351-D6DA-42FE-8656-57932A17950F}" dt="2023-05-02T19:03:52.398" v="0"/>
        <pc:sldMkLst>
          <pc:docMk/>
          <pc:sldMk cId="3148508314" sldId="280"/>
        </pc:sldMkLst>
      </pc:sldChg>
    </pc:docChg>
  </pc:docChgLst>
  <pc:docChgLst>
    <pc:chgData name="Cook, Lauren" userId="S::lauren.cook@mecklenburgcountync.gov::614a333f-5028-4a40-8ddd-cb5a95faf155" providerId="AD" clId="Web-{65598263-2BE5-8600-E64F-66A981DED4C7}"/>
    <pc:docChg chg="addSld modSld">
      <pc:chgData name="Cook, Lauren" userId="S::lauren.cook@mecklenburgcountync.gov::614a333f-5028-4a40-8ddd-cb5a95faf155" providerId="AD" clId="Web-{65598263-2BE5-8600-E64F-66A981DED4C7}" dt="2023-05-30T18:58:47.491" v="163" actId="20577"/>
      <pc:docMkLst>
        <pc:docMk/>
      </pc:docMkLst>
      <pc:sldChg chg="modSp">
        <pc:chgData name="Cook, Lauren" userId="S::lauren.cook@mecklenburgcountync.gov::614a333f-5028-4a40-8ddd-cb5a95faf155" providerId="AD" clId="Web-{65598263-2BE5-8600-E64F-66A981DED4C7}" dt="2023-05-30T18:43:52.880" v="144" actId="20577"/>
        <pc:sldMkLst>
          <pc:docMk/>
          <pc:sldMk cId="702005065" sldId="266"/>
        </pc:sldMkLst>
        <pc:spChg chg="mod">
          <ac:chgData name="Cook, Lauren" userId="S::lauren.cook@mecklenburgcountync.gov::614a333f-5028-4a40-8ddd-cb5a95faf155" providerId="AD" clId="Web-{65598263-2BE5-8600-E64F-66A981DED4C7}" dt="2023-05-30T18:43:52.880" v="144" actId="20577"/>
          <ac:spMkLst>
            <pc:docMk/>
            <pc:sldMk cId="702005065" sldId="266"/>
            <ac:spMk id="3" creationId="{A4271A38-8EC0-615A-4AD6-0E7957F60B1F}"/>
          </ac:spMkLst>
        </pc:spChg>
      </pc:sldChg>
      <pc:sldChg chg="addSp modSp">
        <pc:chgData name="Cook, Lauren" userId="S::lauren.cook@mecklenburgcountync.gov::614a333f-5028-4a40-8ddd-cb5a95faf155" providerId="AD" clId="Web-{65598263-2BE5-8600-E64F-66A981DED4C7}" dt="2023-05-30T18:58:47.491" v="163" actId="20577"/>
        <pc:sldMkLst>
          <pc:docMk/>
          <pc:sldMk cId="1058853683" sldId="298"/>
        </pc:sldMkLst>
        <pc:spChg chg="mod">
          <ac:chgData name="Cook, Lauren" userId="S::lauren.cook@mecklenburgcountync.gov::614a333f-5028-4a40-8ddd-cb5a95faf155" providerId="AD" clId="Web-{65598263-2BE5-8600-E64F-66A981DED4C7}" dt="2023-05-30T18:58:33.787" v="151" actId="20577"/>
          <ac:spMkLst>
            <pc:docMk/>
            <pc:sldMk cId="1058853683" sldId="298"/>
            <ac:spMk id="3" creationId="{1213EF36-D2A4-AE48-B02E-374783BDFE41}"/>
          </ac:spMkLst>
        </pc:spChg>
        <pc:spChg chg="add mod">
          <ac:chgData name="Cook, Lauren" userId="S::lauren.cook@mecklenburgcountync.gov::614a333f-5028-4a40-8ddd-cb5a95faf155" providerId="AD" clId="Web-{65598263-2BE5-8600-E64F-66A981DED4C7}" dt="2023-05-30T18:58:47.491" v="163" actId="20577"/>
          <ac:spMkLst>
            <pc:docMk/>
            <pc:sldMk cId="1058853683" sldId="298"/>
            <ac:spMk id="5" creationId="{8D08B43A-32FA-98B8-84AD-5A25A7D986FF}"/>
          </ac:spMkLst>
        </pc:spChg>
      </pc:sldChg>
      <pc:sldChg chg="modSp">
        <pc:chgData name="Cook, Lauren" userId="S::lauren.cook@mecklenburgcountync.gov::614a333f-5028-4a40-8ddd-cb5a95faf155" providerId="AD" clId="Web-{65598263-2BE5-8600-E64F-66A981DED4C7}" dt="2023-05-30T18:44:39.366" v="145" actId="20577"/>
        <pc:sldMkLst>
          <pc:docMk/>
          <pc:sldMk cId="2101909198" sldId="312"/>
        </pc:sldMkLst>
        <pc:spChg chg="mod">
          <ac:chgData name="Cook, Lauren" userId="S::lauren.cook@mecklenburgcountync.gov::614a333f-5028-4a40-8ddd-cb5a95faf155" providerId="AD" clId="Web-{65598263-2BE5-8600-E64F-66A981DED4C7}" dt="2023-05-30T18:44:39.366" v="145" actId="20577"/>
          <ac:spMkLst>
            <pc:docMk/>
            <pc:sldMk cId="2101909198" sldId="312"/>
            <ac:spMk id="12" creationId="{F97C138A-A1FD-3168-FFDE-3EB4B2DE34A1}"/>
          </ac:spMkLst>
        </pc:spChg>
      </pc:sldChg>
      <pc:sldChg chg="add mod replId modShow">
        <pc:chgData name="Cook, Lauren" userId="S::lauren.cook@mecklenburgcountync.gov::614a333f-5028-4a40-8ddd-cb5a95faf155" providerId="AD" clId="Web-{65598263-2BE5-8600-E64F-66A981DED4C7}" dt="2023-05-30T18:58:10.458" v="147"/>
        <pc:sldMkLst>
          <pc:docMk/>
          <pc:sldMk cId="770810242" sldId="313"/>
        </pc:sldMkLst>
      </pc:sldChg>
    </pc:docChg>
  </pc:docChgLst>
  <pc:docChgLst>
    <pc:chgData name="Cook, Lauren" userId="S::lauren.cook@mecklenburgcountync.gov::614a333f-5028-4a40-8ddd-cb5a95faf155" providerId="AD" clId="Web-{AFC87F85-8CEA-7E7D-3CC6-20ED39B20C26}"/>
    <pc:docChg chg="addSld delSld modSld">
      <pc:chgData name="Cook, Lauren" userId="S::lauren.cook@mecklenburgcountync.gov::614a333f-5028-4a40-8ddd-cb5a95faf155" providerId="AD" clId="Web-{AFC87F85-8CEA-7E7D-3CC6-20ED39B20C26}" dt="2023-05-31T13:58:52.869" v="3335"/>
      <pc:docMkLst>
        <pc:docMk/>
      </pc:docMkLst>
      <pc:sldChg chg="del">
        <pc:chgData name="Cook, Lauren" userId="S::lauren.cook@mecklenburgcountync.gov::614a333f-5028-4a40-8ddd-cb5a95faf155" providerId="AD" clId="Web-{AFC87F85-8CEA-7E7D-3CC6-20ED39B20C26}" dt="2023-05-31T13:20:32.234" v="1787"/>
        <pc:sldMkLst>
          <pc:docMk/>
          <pc:sldMk cId="3521137453" sldId="256"/>
        </pc:sldMkLst>
      </pc:sldChg>
      <pc:sldChg chg="modSp modNotes">
        <pc:chgData name="Cook, Lauren" userId="S::lauren.cook@mecklenburgcountync.gov::614a333f-5028-4a40-8ddd-cb5a95faf155" providerId="AD" clId="Web-{AFC87F85-8CEA-7E7D-3CC6-20ED39B20C26}" dt="2023-05-31T13:38:42.550" v="2641"/>
        <pc:sldMkLst>
          <pc:docMk/>
          <pc:sldMk cId="485368794" sldId="257"/>
        </pc:sldMkLst>
        <pc:spChg chg="mod">
          <ac:chgData name="Cook, Lauren" userId="S::lauren.cook@mecklenburgcountync.gov::614a333f-5028-4a40-8ddd-cb5a95faf155" providerId="AD" clId="Web-{AFC87F85-8CEA-7E7D-3CC6-20ED39B20C26}" dt="2023-05-31T13:24:54.692" v="2012" actId="20577"/>
          <ac:spMkLst>
            <pc:docMk/>
            <pc:sldMk cId="485368794" sldId="257"/>
            <ac:spMk id="3" creationId="{47199CDE-2F40-70C3-5324-E8E9ED3B15C6}"/>
          </ac:spMkLst>
        </pc:spChg>
      </pc:sldChg>
      <pc:sldChg chg="del">
        <pc:chgData name="Cook, Lauren" userId="S::lauren.cook@mecklenburgcountync.gov::614a333f-5028-4a40-8ddd-cb5a95faf155" providerId="AD" clId="Web-{AFC87F85-8CEA-7E7D-3CC6-20ED39B20C26}" dt="2023-05-31T13:20:41.703" v="1789"/>
        <pc:sldMkLst>
          <pc:docMk/>
          <pc:sldMk cId="70135495" sldId="258"/>
        </pc:sldMkLst>
      </pc:sldChg>
      <pc:sldChg chg="modNotes">
        <pc:chgData name="Cook, Lauren" userId="S::lauren.cook@mecklenburgcountync.gov::614a333f-5028-4a40-8ddd-cb5a95faf155" providerId="AD" clId="Web-{AFC87F85-8CEA-7E7D-3CC6-20ED39B20C26}" dt="2023-05-31T13:41:42.382" v="2656"/>
        <pc:sldMkLst>
          <pc:docMk/>
          <pc:sldMk cId="3493763410" sldId="259"/>
        </pc:sldMkLst>
      </pc:sldChg>
      <pc:sldChg chg="modSp modNotes">
        <pc:chgData name="Cook, Lauren" userId="S::lauren.cook@mecklenburgcountync.gov::614a333f-5028-4a40-8ddd-cb5a95faf155" providerId="AD" clId="Web-{AFC87F85-8CEA-7E7D-3CC6-20ED39B20C26}" dt="2023-05-31T12:55:26.082" v="1462" actId="14100"/>
        <pc:sldMkLst>
          <pc:docMk/>
          <pc:sldMk cId="305738116" sldId="262"/>
        </pc:sldMkLst>
        <pc:spChg chg="mod">
          <ac:chgData name="Cook, Lauren" userId="S::lauren.cook@mecklenburgcountync.gov::614a333f-5028-4a40-8ddd-cb5a95faf155" providerId="AD" clId="Web-{AFC87F85-8CEA-7E7D-3CC6-20ED39B20C26}" dt="2023-05-31T12:55:26.082" v="1462" actId="14100"/>
          <ac:spMkLst>
            <pc:docMk/>
            <pc:sldMk cId="305738116" sldId="262"/>
            <ac:spMk id="3" creationId="{2E0AA883-E26A-65EA-5088-168CC340FB31}"/>
          </ac:spMkLst>
        </pc:spChg>
      </pc:sldChg>
      <pc:sldChg chg="del">
        <pc:chgData name="Cook, Lauren" userId="S::lauren.cook@mecklenburgcountync.gov::614a333f-5028-4a40-8ddd-cb5a95faf155" providerId="AD" clId="Web-{AFC87F85-8CEA-7E7D-3CC6-20ED39B20C26}" dt="2023-05-31T13:20:40.015" v="1788"/>
        <pc:sldMkLst>
          <pc:docMk/>
          <pc:sldMk cId="1123368245" sldId="267"/>
        </pc:sldMkLst>
      </pc:sldChg>
      <pc:sldChg chg="del">
        <pc:chgData name="Cook, Lauren" userId="S::lauren.cook@mecklenburgcountync.gov::614a333f-5028-4a40-8ddd-cb5a95faf155" providerId="AD" clId="Web-{AFC87F85-8CEA-7E7D-3CC6-20ED39B20C26}" dt="2023-05-31T13:20:43.625" v="1790"/>
        <pc:sldMkLst>
          <pc:docMk/>
          <pc:sldMk cId="1501485724" sldId="268"/>
        </pc:sldMkLst>
      </pc:sldChg>
      <pc:sldChg chg="del">
        <pc:chgData name="Cook, Lauren" userId="S::lauren.cook@mecklenburgcountync.gov::614a333f-5028-4a40-8ddd-cb5a95faf155" providerId="AD" clId="Web-{AFC87F85-8CEA-7E7D-3CC6-20ED39B20C26}" dt="2023-05-31T13:55:34.662" v="3296"/>
        <pc:sldMkLst>
          <pc:docMk/>
          <pc:sldMk cId="3536042316" sldId="270"/>
        </pc:sldMkLst>
      </pc:sldChg>
      <pc:sldChg chg="modSp mod modShow">
        <pc:chgData name="Cook, Lauren" userId="S::lauren.cook@mecklenburgcountync.gov::614a333f-5028-4a40-8ddd-cb5a95faf155" providerId="AD" clId="Web-{AFC87F85-8CEA-7E7D-3CC6-20ED39B20C26}" dt="2023-05-31T12:52:12.391" v="1417"/>
        <pc:sldMkLst>
          <pc:docMk/>
          <pc:sldMk cId="1291421162" sldId="275"/>
        </pc:sldMkLst>
        <pc:spChg chg="mod">
          <ac:chgData name="Cook, Lauren" userId="S::lauren.cook@mecklenburgcountync.gov::614a333f-5028-4a40-8ddd-cb5a95faf155" providerId="AD" clId="Web-{AFC87F85-8CEA-7E7D-3CC6-20ED39B20C26}" dt="2023-05-31T12:30:16.508" v="934" actId="20577"/>
          <ac:spMkLst>
            <pc:docMk/>
            <pc:sldMk cId="1291421162" sldId="275"/>
            <ac:spMk id="2" creationId="{C15B705A-D4F9-A366-35BF-DA41BE45BCA8}"/>
          </ac:spMkLst>
        </pc:spChg>
        <pc:spChg chg="mod">
          <ac:chgData name="Cook, Lauren" userId="S::lauren.cook@mecklenburgcountync.gov::614a333f-5028-4a40-8ddd-cb5a95faf155" providerId="AD" clId="Web-{AFC87F85-8CEA-7E7D-3CC6-20ED39B20C26}" dt="2023-05-31T12:34:27.466" v="1107" actId="20577"/>
          <ac:spMkLst>
            <pc:docMk/>
            <pc:sldMk cId="1291421162" sldId="275"/>
            <ac:spMk id="3" creationId="{2E0AA883-E26A-65EA-5088-168CC340FB31}"/>
          </ac:spMkLst>
        </pc:spChg>
      </pc:sldChg>
      <pc:sldChg chg="addSp delSp modSp mod modShow">
        <pc:chgData name="Cook, Lauren" userId="S::lauren.cook@mecklenburgcountync.gov::614a333f-5028-4a40-8ddd-cb5a95faf155" providerId="AD" clId="Web-{AFC87F85-8CEA-7E7D-3CC6-20ED39B20C26}" dt="2023-05-31T12:52:17.094" v="1418"/>
        <pc:sldMkLst>
          <pc:docMk/>
          <pc:sldMk cId="952227093" sldId="277"/>
        </pc:sldMkLst>
        <pc:spChg chg="mod">
          <ac:chgData name="Cook, Lauren" userId="S::lauren.cook@mecklenburgcountync.gov::614a333f-5028-4a40-8ddd-cb5a95faf155" providerId="AD" clId="Web-{AFC87F85-8CEA-7E7D-3CC6-20ED39B20C26}" dt="2023-05-31T12:35:18.904" v="1134" actId="20577"/>
          <ac:spMkLst>
            <pc:docMk/>
            <pc:sldMk cId="952227093" sldId="277"/>
            <ac:spMk id="2" creationId="{C15B705A-D4F9-A366-35BF-DA41BE45BCA8}"/>
          </ac:spMkLst>
        </pc:spChg>
        <pc:spChg chg="mod">
          <ac:chgData name="Cook, Lauren" userId="S::lauren.cook@mecklenburgcountync.gov::614a333f-5028-4a40-8ddd-cb5a95faf155" providerId="AD" clId="Web-{AFC87F85-8CEA-7E7D-3CC6-20ED39B20C26}" dt="2023-05-31T12:41:59.240" v="1371" actId="20577"/>
          <ac:spMkLst>
            <pc:docMk/>
            <pc:sldMk cId="952227093" sldId="277"/>
            <ac:spMk id="3" creationId="{2E0AA883-E26A-65EA-5088-168CC340FB31}"/>
          </ac:spMkLst>
        </pc:spChg>
        <pc:picChg chg="add del mod">
          <ac:chgData name="Cook, Lauren" userId="S::lauren.cook@mecklenburgcountync.gov::614a333f-5028-4a40-8ddd-cb5a95faf155" providerId="AD" clId="Web-{AFC87F85-8CEA-7E7D-3CC6-20ED39B20C26}" dt="2023-05-31T12:47:42.527" v="1377"/>
          <ac:picMkLst>
            <pc:docMk/>
            <pc:sldMk cId="952227093" sldId="277"/>
            <ac:picMk id="4" creationId="{803F5302-6645-48D8-7D84-866D2724BC74}"/>
          </ac:picMkLst>
        </pc:picChg>
        <pc:picChg chg="add mod">
          <ac:chgData name="Cook, Lauren" userId="S::lauren.cook@mecklenburgcountync.gov::614a333f-5028-4a40-8ddd-cb5a95faf155" providerId="AD" clId="Web-{AFC87F85-8CEA-7E7D-3CC6-20ED39B20C26}" dt="2023-05-31T12:48:40.903" v="1383" actId="1076"/>
          <ac:picMkLst>
            <pc:docMk/>
            <pc:sldMk cId="952227093" sldId="277"/>
            <ac:picMk id="5" creationId="{BE20DFCC-A0E1-083D-303E-467C24471A84}"/>
          </ac:picMkLst>
        </pc:picChg>
        <pc:picChg chg="add mod">
          <ac:chgData name="Cook, Lauren" userId="S::lauren.cook@mecklenburgcountync.gov::614a333f-5028-4a40-8ddd-cb5a95faf155" providerId="AD" clId="Web-{AFC87F85-8CEA-7E7D-3CC6-20ED39B20C26}" dt="2023-05-31T12:49:16.232" v="1386" actId="1076"/>
          <ac:picMkLst>
            <pc:docMk/>
            <pc:sldMk cId="952227093" sldId="277"/>
            <ac:picMk id="6" creationId="{EBC60777-AAEB-88AE-E08A-EF81E9FBF2B9}"/>
          </ac:picMkLst>
        </pc:picChg>
        <pc:picChg chg="add mod">
          <ac:chgData name="Cook, Lauren" userId="S::lauren.cook@mecklenburgcountync.gov::614a333f-5028-4a40-8ddd-cb5a95faf155" providerId="AD" clId="Web-{AFC87F85-8CEA-7E7D-3CC6-20ED39B20C26}" dt="2023-05-31T12:50:04.186" v="1391" actId="1076"/>
          <ac:picMkLst>
            <pc:docMk/>
            <pc:sldMk cId="952227093" sldId="277"/>
            <ac:picMk id="7" creationId="{CF63B95C-5DCC-7BE9-2789-CB6F30C282B6}"/>
          </ac:picMkLst>
        </pc:picChg>
      </pc:sldChg>
      <pc:sldChg chg="modSp">
        <pc:chgData name="Cook, Lauren" userId="S::lauren.cook@mecklenburgcountync.gov::614a333f-5028-4a40-8ddd-cb5a95faf155" providerId="AD" clId="Web-{AFC87F85-8CEA-7E7D-3CC6-20ED39B20C26}" dt="2023-05-31T12:59:26.540" v="1498" actId="20577"/>
        <pc:sldMkLst>
          <pc:docMk/>
          <pc:sldMk cId="3028719048" sldId="278"/>
        </pc:sldMkLst>
        <pc:spChg chg="mod">
          <ac:chgData name="Cook, Lauren" userId="S::lauren.cook@mecklenburgcountync.gov::614a333f-5028-4a40-8ddd-cb5a95faf155" providerId="AD" clId="Web-{AFC87F85-8CEA-7E7D-3CC6-20ED39B20C26}" dt="2023-05-31T12:59:26.540" v="1498" actId="20577"/>
          <ac:spMkLst>
            <pc:docMk/>
            <pc:sldMk cId="3028719048" sldId="278"/>
            <ac:spMk id="3" creationId="{2E0AA883-E26A-65EA-5088-168CC340FB31}"/>
          </ac:spMkLst>
        </pc:spChg>
      </pc:sldChg>
      <pc:sldChg chg="modNotes">
        <pc:chgData name="Cook, Lauren" userId="S::lauren.cook@mecklenburgcountync.gov::614a333f-5028-4a40-8ddd-cb5a95faf155" providerId="AD" clId="Web-{AFC87F85-8CEA-7E7D-3CC6-20ED39B20C26}" dt="2023-05-31T13:38:17.847" v="2630"/>
        <pc:sldMkLst>
          <pc:docMk/>
          <pc:sldMk cId="3148508314" sldId="280"/>
        </pc:sldMkLst>
      </pc:sldChg>
      <pc:sldChg chg="modNotes">
        <pc:chgData name="Cook, Lauren" userId="S::lauren.cook@mecklenburgcountync.gov::614a333f-5028-4a40-8ddd-cb5a95faf155" providerId="AD" clId="Web-{AFC87F85-8CEA-7E7D-3CC6-20ED39B20C26}" dt="2023-05-31T13:54:32.599" v="3295"/>
        <pc:sldMkLst>
          <pc:docMk/>
          <pc:sldMk cId="3523331336" sldId="281"/>
        </pc:sldMkLst>
      </pc:sldChg>
      <pc:sldChg chg="modSp">
        <pc:chgData name="Cook, Lauren" userId="S::lauren.cook@mecklenburgcountync.gov::614a333f-5028-4a40-8ddd-cb5a95faf155" providerId="AD" clId="Web-{AFC87F85-8CEA-7E7D-3CC6-20ED39B20C26}" dt="2023-05-31T11:33:23.575" v="72" actId="20577"/>
        <pc:sldMkLst>
          <pc:docMk/>
          <pc:sldMk cId="1015601750" sldId="286"/>
        </pc:sldMkLst>
        <pc:spChg chg="mod">
          <ac:chgData name="Cook, Lauren" userId="S::lauren.cook@mecklenburgcountync.gov::614a333f-5028-4a40-8ddd-cb5a95faf155" providerId="AD" clId="Web-{AFC87F85-8CEA-7E7D-3CC6-20ED39B20C26}" dt="2023-05-31T11:33:23.575" v="72" actId="20577"/>
          <ac:spMkLst>
            <pc:docMk/>
            <pc:sldMk cId="1015601750" sldId="286"/>
            <ac:spMk id="3" creationId="{3F8BC8D1-89B9-BE9E-4853-D3AEEC846E1C}"/>
          </ac:spMkLst>
        </pc:spChg>
      </pc:sldChg>
      <pc:sldChg chg="modSp">
        <pc:chgData name="Cook, Lauren" userId="S::lauren.cook@mecklenburgcountync.gov::614a333f-5028-4a40-8ddd-cb5a95faf155" providerId="AD" clId="Web-{AFC87F85-8CEA-7E7D-3CC6-20ED39B20C26}" dt="2023-05-31T11:46:17.758" v="511" actId="20577"/>
        <pc:sldMkLst>
          <pc:docMk/>
          <pc:sldMk cId="1008893999" sldId="288"/>
        </pc:sldMkLst>
        <pc:spChg chg="mod">
          <ac:chgData name="Cook, Lauren" userId="S::lauren.cook@mecklenburgcountync.gov::614a333f-5028-4a40-8ddd-cb5a95faf155" providerId="AD" clId="Web-{AFC87F85-8CEA-7E7D-3CC6-20ED39B20C26}" dt="2023-05-31T11:46:17.758" v="511" actId="20577"/>
          <ac:spMkLst>
            <pc:docMk/>
            <pc:sldMk cId="1008893999" sldId="288"/>
            <ac:spMk id="3" creationId="{3F8BC8D1-89B9-BE9E-4853-D3AEEC846E1C}"/>
          </ac:spMkLst>
        </pc:spChg>
      </pc:sldChg>
      <pc:sldChg chg="modNotes">
        <pc:chgData name="Cook, Lauren" userId="S::lauren.cook@mecklenburgcountync.gov::614a333f-5028-4a40-8ddd-cb5a95faf155" providerId="AD" clId="Web-{AFC87F85-8CEA-7E7D-3CC6-20ED39B20C26}" dt="2023-05-31T13:54:29.192" v="3293"/>
        <pc:sldMkLst>
          <pc:docMk/>
          <pc:sldMk cId="1058853683" sldId="298"/>
        </pc:sldMkLst>
      </pc:sldChg>
      <pc:sldChg chg="modSp">
        <pc:chgData name="Cook, Lauren" userId="S::lauren.cook@mecklenburgcountync.gov::614a333f-5028-4a40-8ddd-cb5a95faf155" providerId="AD" clId="Web-{AFC87F85-8CEA-7E7D-3CC6-20ED39B20C26}" dt="2023-05-31T12:24:18.549" v="816" actId="20577"/>
        <pc:sldMkLst>
          <pc:docMk/>
          <pc:sldMk cId="2664933765" sldId="299"/>
        </pc:sldMkLst>
        <pc:spChg chg="mod">
          <ac:chgData name="Cook, Lauren" userId="S::lauren.cook@mecklenburgcountync.gov::614a333f-5028-4a40-8ddd-cb5a95faf155" providerId="AD" clId="Web-{AFC87F85-8CEA-7E7D-3CC6-20ED39B20C26}" dt="2023-05-31T12:24:18.549" v="816" actId="20577"/>
          <ac:spMkLst>
            <pc:docMk/>
            <pc:sldMk cId="2664933765" sldId="299"/>
            <ac:spMk id="3" creationId="{D6BE9F6D-20D4-6C14-8BB9-629907002E2C}"/>
          </ac:spMkLst>
        </pc:spChg>
      </pc:sldChg>
      <pc:sldChg chg="modNotes">
        <pc:chgData name="Cook, Lauren" userId="S::lauren.cook@mecklenburgcountync.gov::614a333f-5028-4a40-8ddd-cb5a95faf155" providerId="AD" clId="Web-{AFC87F85-8CEA-7E7D-3CC6-20ED39B20C26}" dt="2023-05-31T13:40:50.350" v="2652"/>
        <pc:sldMkLst>
          <pc:docMk/>
          <pc:sldMk cId="1396032228" sldId="300"/>
        </pc:sldMkLst>
      </pc:sldChg>
      <pc:sldChg chg="modNotes">
        <pc:chgData name="Cook, Lauren" userId="S::lauren.cook@mecklenburgcountync.gov::614a333f-5028-4a40-8ddd-cb5a95faf155" providerId="AD" clId="Web-{AFC87F85-8CEA-7E7D-3CC6-20ED39B20C26}" dt="2023-05-31T13:43:12.774" v="2663"/>
        <pc:sldMkLst>
          <pc:docMk/>
          <pc:sldMk cId="2859748938" sldId="301"/>
        </pc:sldMkLst>
      </pc:sldChg>
      <pc:sldChg chg="modNotes">
        <pc:chgData name="Cook, Lauren" userId="S::lauren.cook@mecklenburgcountync.gov::614a333f-5028-4a40-8ddd-cb5a95faf155" providerId="AD" clId="Web-{AFC87F85-8CEA-7E7D-3CC6-20ED39B20C26}" dt="2023-05-31T13:58:52.869" v="3335"/>
        <pc:sldMkLst>
          <pc:docMk/>
          <pc:sldMk cId="738717625" sldId="303"/>
        </pc:sldMkLst>
      </pc:sldChg>
      <pc:sldChg chg="modNotes">
        <pc:chgData name="Cook, Lauren" userId="S::lauren.cook@mecklenburgcountync.gov::614a333f-5028-4a40-8ddd-cb5a95faf155" providerId="AD" clId="Web-{AFC87F85-8CEA-7E7D-3CC6-20ED39B20C26}" dt="2023-05-31T13:45:49.480" v="2779"/>
        <pc:sldMkLst>
          <pc:docMk/>
          <pc:sldMk cId="4166360014" sldId="313"/>
        </pc:sldMkLst>
      </pc:sldChg>
      <pc:sldChg chg="new del">
        <pc:chgData name="Cook, Lauren" userId="S::lauren.cook@mecklenburgcountync.gov::614a333f-5028-4a40-8ddd-cb5a95faf155" providerId="AD" clId="Web-{AFC87F85-8CEA-7E7D-3CC6-20ED39B20C26}" dt="2023-05-31T12:34:50.873" v="1111"/>
        <pc:sldMkLst>
          <pc:docMk/>
          <pc:sldMk cId="227908656" sldId="315"/>
        </pc:sldMkLst>
      </pc:sldChg>
      <pc:sldChg chg="modSp new">
        <pc:chgData name="Cook, Lauren" userId="S::lauren.cook@mecklenburgcountync.gov::614a333f-5028-4a40-8ddd-cb5a95faf155" providerId="AD" clId="Web-{AFC87F85-8CEA-7E7D-3CC6-20ED39B20C26}" dt="2023-05-31T12:57:26.834" v="1491" actId="20577"/>
        <pc:sldMkLst>
          <pc:docMk/>
          <pc:sldMk cId="320421803" sldId="315"/>
        </pc:sldMkLst>
        <pc:spChg chg="mod">
          <ac:chgData name="Cook, Lauren" userId="S::lauren.cook@mecklenburgcountync.gov::614a333f-5028-4a40-8ddd-cb5a95faf155" providerId="AD" clId="Web-{AFC87F85-8CEA-7E7D-3CC6-20ED39B20C26}" dt="2023-05-31T12:53:01.345" v="1431" actId="1076"/>
          <ac:spMkLst>
            <pc:docMk/>
            <pc:sldMk cId="320421803" sldId="315"/>
            <ac:spMk id="2" creationId="{94195C34-6915-F135-8FB6-480DCDF96CD5}"/>
          </ac:spMkLst>
        </pc:spChg>
        <pc:spChg chg="mod">
          <ac:chgData name="Cook, Lauren" userId="S::lauren.cook@mecklenburgcountync.gov::614a333f-5028-4a40-8ddd-cb5a95faf155" providerId="AD" clId="Web-{AFC87F85-8CEA-7E7D-3CC6-20ED39B20C26}" dt="2023-05-31T12:57:22.865" v="1487" actId="20577"/>
          <ac:spMkLst>
            <pc:docMk/>
            <pc:sldMk cId="320421803" sldId="315"/>
            <ac:spMk id="3" creationId="{42A2524F-48E4-4323-4103-1834E3FE4B12}"/>
          </ac:spMkLst>
        </pc:spChg>
        <pc:spChg chg="mod">
          <ac:chgData name="Cook, Lauren" userId="S::lauren.cook@mecklenburgcountync.gov::614a333f-5028-4a40-8ddd-cb5a95faf155" providerId="AD" clId="Web-{AFC87F85-8CEA-7E7D-3CC6-20ED39B20C26}" dt="2023-05-31T12:54:56.754" v="1461" actId="20577"/>
          <ac:spMkLst>
            <pc:docMk/>
            <pc:sldMk cId="320421803" sldId="315"/>
            <ac:spMk id="4" creationId="{A331B245-F425-5539-9209-9F00C3D202F4}"/>
          </ac:spMkLst>
        </pc:spChg>
        <pc:spChg chg="mod">
          <ac:chgData name="Cook, Lauren" userId="S::lauren.cook@mecklenburgcountync.gov::614a333f-5028-4a40-8ddd-cb5a95faf155" providerId="AD" clId="Web-{AFC87F85-8CEA-7E7D-3CC6-20ED39B20C26}" dt="2023-05-31T12:57:26.834" v="1491" actId="20577"/>
          <ac:spMkLst>
            <pc:docMk/>
            <pc:sldMk cId="320421803" sldId="315"/>
            <ac:spMk id="5" creationId="{DD2E4137-4396-35B8-FD23-1BF50568FA8D}"/>
          </ac:spMkLst>
        </pc:spChg>
        <pc:spChg chg="mod">
          <ac:chgData name="Cook, Lauren" userId="S::lauren.cook@mecklenburgcountync.gov::614a333f-5028-4a40-8ddd-cb5a95faf155" providerId="AD" clId="Web-{AFC87F85-8CEA-7E7D-3CC6-20ED39B20C26}" dt="2023-05-31T12:53:59.112" v="1454" actId="14100"/>
          <ac:spMkLst>
            <pc:docMk/>
            <pc:sldMk cId="320421803" sldId="315"/>
            <ac:spMk id="6" creationId="{241AAAE9-181E-978F-AF38-5CC9F35AC1A2}"/>
          </ac:spMkLst>
        </pc:spChg>
      </pc:sldChg>
      <pc:sldChg chg="modSp new del">
        <pc:chgData name="Cook, Lauren" userId="S::lauren.cook@mecklenburgcountync.gov::614a333f-5028-4a40-8ddd-cb5a95faf155" providerId="AD" clId="Web-{AFC87F85-8CEA-7E7D-3CC6-20ED39B20C26}" dt="2023-05-31T12:36:29.718" v="1166"/>
        <pc:sldMkLst>
          <pc:docMk/>
          <pc:sldMk cId="861019320" sldId="315"/>
        </pc:sldMkLst>
        <pc:spChg chg="mod">
          <ac:chgData name="Cook, Lauren" userId="S::lauren.cook@mecklenburgcountync.gov::614a333f-5028-4a40-8ddd-cb5a95faf155" providerId="AD" clId="Web-{AFC87F85-8CEA-7E7D-3CC6-20ED39B20C26}" dt="2023-05-31T12:35:58.765" v="1159" actId="20577"/>
          <ac:spMkLst>
            <pc:docMk/>
            <pc:sldMk cId="861019320" sldId="315"/>
            <ac:spMk id="2" creationId="{FE536B67-27B4-9BCF-0E57-BEE491BB10AF}"/>
          </ac:spMkLst>
        </pc:spChg>
        <pc:spChg chg="mod">
          <ac:chgData name="Cook, Lauren" userId="S::lauren.cook@mecklenburgcountync.gov::614a333f-5028-4a40-8ddd-cb5a95faf155" providerId="AD" clId="Web-{AFC87F85-8CEA-7E7D-3CC6-20ED39B20C26}" dt="2023-05-31T12:36:24.031" v="1165" actId="20577"/>
          <ac:spMkLst>
            <pc:docMk/>
            <pc:sldMk cId="861019320" sldId="315"/>
            <ac:spMk id="3" creationId="{8EE7F58D-1644-059B-908F-D1B47D632387}"/>
          </ac:spMkLst>
        </pc:spChg>
        <pc:spChg chg="mod">
          <ac:chgData name="Cook, Lauren" userId="S::lauren.cook@mecklenburgcountync.gov::614a333f-5028-4a40-8ddd-cb5a95faf155" providerId="AD" clId="Web-{AFC87F85-8CEA-7E7D-3CC6-20ED39B20C26}" dt="2023-05-31T12:36:12.218" v="1163" actId="20577"/>
          <ac:spMkLst>
            <pc:docMk/>
            <pc:sldMk cId="861019320" sldId="315"/>
            <ac:spMk id="4" creationId="{D23D46C7-30F8-DF58-9BFD-236D71011979}"/>
          </ac:spMkLst>
        </pc:spChg>
        <pc:spChg chg="mod">
          <ac:chgData name="Cook, Lauren" userId="S::lauren.cook@mecklenburgcountync.gov::614a333f-5028-4a40-8ddd-cb5a95faf155" providerId="AD" clId="Web-{AFC87F85-8CEA-7E7D-3CC6-20ED39B20C26}" dt="2023-05-31T12:36:08.655" v="1161" actId="20577"/>
          <ac:spMkLst>
            <pc:docMk/>
            <pc:sldMk cId="861019320" sldId="315"/>
            <ac:spMk id="6" creationId="{342BD888-B709-DF35-412D-804D034FF239}"/>
          </ac:spMkLst>
        </pc:spChg>
      </pc:sldChg>
      <pc:sldChg chg="new del">
        <pc:chgData name="Cook, Lauren" userId="S::lauren.cook@mecklenburgcountync.gov::614a333f-5028-4a40-8ddd-cb5a95faf155" providerId="AD" clId="Web-{AFC87F85-8CEA-7E7D-3CC6-20ED39B20C26}" dt="2023-05-31T12:34:39.997" v="1109"/>
        <pc:sldMkLst>
          <pc:docMk/>
          <pc:sldMk cId="911825005" sldId="315"/>
        </pc:sldMkLst>
      </pc:sldChg>
    </pc:docChg>
  </pc:docChgLst>
  <pc:docChgLst>
    <pc:chgData name="Cook, Lauren" userId="614a333f-5028-4a40-8ddd-cb5a95faf155" providerId="ADAL" clId="{A913E876-47B0-4D53-ABC4-AC9EE10C5803}"/>
    <pc:docChg chg="undo redo custSel addSld delSld modSld sldOrd">
      <pc:chgData name="Cook, Lauren" userId="614a333f-5028-4a40-8ddd-cb5a95faf155" providerId="ADAL" clId="{A913E876-47B0-4D53-ABC4-AC9EE10C5803}" dt="2023-05-03T21:44:08.178" v="7817" actId="27636"/>
      <pc:docMkLst>
        <pc:docMk/>
      </pc:docMkLst>
      <pc:sldChg chg="modSp mod modShow">
        <pc:chgData name="Cook, Lauren" userId="614a333f-5028-4a40-8ddd-cb5a95faf155" providerId="ADAL" clId="{A913E876-47B0-4D53-ABC4-AC9EE10C5803}" dt="2023-05-03T17:41:37.108" v="6157" actId="729"/>
        <pc:sldMkLst>
          <pc:docMk/>
          <pc:sldMk cId="3521137453" sldId="256"/>
        </pc:sldMkLst>
        <pc:spChg chg="mod">
          <ac:chgData name="Cook, Lauren" userId="614a333f-5028-4a40-8ddd-cb5a95faf155" providerId="ADAL" clId="{A913E876-47B0-4D53-ABC4-AC9EE10C5803}" dt="2023-04-17T19:01:39.383" v="1106" actId="20577"/>
          <ac:spMkLst>
            <pc:docMk/>
            <pc:sldMk cId="3521137453" sldId="256"/>
            <ac:spMk id="3" creationId="{71084D91-77C4-EEB8-56BF-3A2300CBAFB3}"/>
          </ac:spMkLst>
        </pc:spChg>
      </pc:sldChg>
      <pc:sldChg chg="modSp mod">
        <pc:chgData name="Cook, Lauren" userId="614a333f-5028-4a40-8ddd-cb5a95faf155" providerId="ADAL" clId="{A913E876-47B0-4D53-ABC4-AC9EE10C5803}" dt="2023-05-02T19:33:22.292" v="3456" actId="207"/>
        <pc:sldMkLst>
          <pc:docMk/>
          <pc:sldMk cId="485368794" sldId="257"/>
        </pc:sldMkLst>
        <pc:spChg chg="mod">
          <ac:chgData name="Cook, Lauren" userId="614a333f-5028-4a40-8ddd-cb5a95faf155" providerId="ADAL" clId="{A913E876-47B0-4D53-ABC4-AC9EE10C5803}" dt="2023-05-02T19:33:22.292" v="3456" actId="207"/>
          <ac:spMkLst>
            <pc:docMk/>
            <pc:sldMk cId="485368794" sldId="257"/>
            <ac:spMk id="2" creationId="{575D9CB3-CD0D-5A73-CB29-5237A8880547}"/>
          </ac:spMkLst>
        </pc:spChg>
        <pc:spChg chg="mod">
          <ac:chgData name="Cook, Lauren" userId="614a333f-5028-4a40-8ddd-cb5a95faf155" providerId="ADAL" clId="{A913E876-47B0-4D53-ABC4-AC9EE10C5803}" dt="2023-05-02T19:29:51.377" v="3278" actId="12"/>
          <ac:spMkLst>
            <pc:docMk/>
            <pc:sldMk cId="485368794" sldId="257"/>
            <ac:spMk id="3" creationId="{47199CDE-2F40-70C3-5324-E8E9ED3B15C6}"/>
          </ac:spMkLst>
        </pc:spChg>
        <pc:picChg chg="mod">
          <ac:chgData name="Cook, Lauren" userId="614a333f-5028-4a40-8ddd-cb5a95faf155" providerId="ADAL" clId="{A913E876-47B0-4D53-ABC4-AC9EE10C5803}" dt="2023-05-02T19:29:57.952" v="3280" actId="1036"/>
          <ac:picMkLst>
            <pc:docMk/>
            <pc:sldMk cId="485368794" sldId="257"/>
            <ac:picMk id="4" creationId="{FAF0C7D7-483F-04BB-3A92-89747E7F8769}"/>
          </ac:picMkLst>
        </pc:picChg>
      </pc:sldChg>
      <pc:sldChg chg="modSp new mod modShow">
        <pc:chgData name="Cook, Lauren" userId="614a333f-5028-4a40-8ddd-cb5a95faf155" providerId="ADAL" clId="{A913E876-47B0-4D53-ABC4-AC9EE10C5803}" dt="2023-04-17T19:03:57.880" v="1238" actId="113"/>
        <pc:sldMkLst>
          <pc:docMk/>
          <pc:sldMk cId="70135495" sldId="258"/>
        </pc:sldMkLst>
        <pc:spChg chg="mod">
          <ac:chgData name="Cook, Lauren" userId="614a333f-5028-4a40-8ddd-cb5a95faf155" providerId="ADAL" clId="{A913E876-47B0-4D53-ABC4-AC9EE10C5803}" dt="2023-04-17T19:03:57.880" v="1238" actId="113"/>
          <ac:spMkLst>
            <pc:docMk/>
            <pc:sldMk cId="70135495" sldId="258"/>
            <ac:spMk id="2" creationId="{E57A36A2-9270-1F77-1D3C-432FB142F854}"/>
          </ac:spMkLst>
        </pc:spChg>
        <pc:spChg chg="mod">
          <ac:chgData name="Cook, Lauren" userId="614a333f-5028-4a40-8ddd-cb5a95faf155" providerId="ADAL" clId="{A913E876-47B0-4D53-ABC4-AC9EE10C5803}" dt="2023-04-17T18:47:04.667" v="345" actId="20577"/>
          <ac:spMkLst>
            <pc:docMk/>
            <pc:sldMk cId="70135495" sldId="258"/>
            <ac:spMk id="3" creationId="{9754F9E9-D498-F8B0-A275-EC33FF71FAA9}"/>
          </ac:spMkLst>
        </pc:spChg>
      </pc:sldChg>
      <pc:sldChg chg="modSp new mod">
        <pc:chgData name="Cook, Lauren" userId="614a333f-5028-4a40-8ddd-cb5a95faf155" providerId="ADAL" clId="{A913E876-47B0-4D53-ABC4-AC9EE10C5803}" dt="2023-05-03T17:19:37.718" v="5819" actId="113"/>
        <pc:sldMkLst>
          <pc:docMk/>
          <pc:sldMk cId="3493763410" sldId="259"/>
        </pc:sldMkLst>
        <pc:spChg chg="mod">
          <ac:chgData name="Cook, Lauren" userId="614a333f-5028-4a40-8ddd-cb5a95faf155" providerId="ADAL" clId="{A913E876-47B0-4D53-ABC4-AC9EE10C5803}" dt="2023-05-02T19:33:36.941" v="3457" actId="207"/>
          <ac:spMkLst>
            <pc:docMk/>
            <pc:sldMk cId="3493763410" sldId="259"/>
            <ac:spMk id="2" creationId="{BD51A724-E066-C237-742B-95481B4C4E4B}"/>
          </ac:spMkLst>
        </pc:spChg>
        <pc:spChg chg="mod">
          <ac:chgData name="Cook, Lauren" userId="614a333f-5028-4a40-8ddd-cb5a95faf155" providerId="ADAL" clId="{A913E876-47B0-4D53-ABC4-AC9EE10C5803}" dt="2023-05-03T17:19:37.718" v="5819" actId="113"/>
          <ac:spMkLst>
            <pc:docMk/>
            <pc:sldMk cId="3493763410" sldId="259"/>
            <ac:spMk id="3" creationId="{8737394D-BEB0-753F-2A0E-E7D1CF48B6DD}"/>
          </ac:spMkLst>
        </pc:spChg>
      </pc:sldChg>
      <pc:sldChg chg="addSp modSp new mod">
        <pc:chgData name="Cook, Lauren" userId="614a333f-5028-4a40-8ddd-cb5a95faf155" providerId="ADAL" clId="{A913E876-47B0-4D53-ABC4-AC9EE10C5803}" dt="2023-05-03T19:32:59.895" v="7272" actId="1038"/>
        <pc:sldMkLst>
          <pc:docMk/>
          <pc:sldMk cId="3533048033" sldId="260"/>
        </pc:sldMkLst>
        <pc:spChg chg="mod">
          <ac:chgData name="Cook, Lauren" userId="614a333f-5028-4a40-8ddd-cb5a95faf155" providerId="ADAL" clId="{A913E876-47B0-4D53-ABC4-AC9EE10C5803}" dt="2023-05-03T13:18:10.440" v="4071" actId="6549"/>
          <ac:spMkLst>
            <pc:docMk/>
            <pc:sldMk cId="3533048033" sldId="260"/>
            <ac:spMk id="2" creationId="{640B86A8-C0E9-499D-0410-CCD1D3B07B8E}"/>
          </ac:spMkLst>
        </pc:spChg>
        <pc:spChg chg="mod">
          <ac:chgData name="Cook, Lauren" userId="614a333f-5028-4a40-8ddd-cb5a95faf155" providerId="ADAL" clId="{A913E876-47B0-4D53-ABC4-AC9EE10C5803}" dt="2023-05-03T19:32:59.895" v="7272" actId="1038"/>
          <ac:spMkLst>
            <pc:docMk/>
            <pc:sldMk cId="3533048033" sldId="260"/>
            <ac:spMk id="3" creationId="{3F8BC8D1-89B9-BE9E-4853-D3AEEC846E1C}"/>
          </ac:spMkLst>
        </pc:spChg>
        <pc:picChg chg="add mod">
          <ac:chgData name="Cook, Lauren" userId="614a333f-5028-4a40-8ddd-cb5a95faf155" providerId="ADAL" clId="{A913E876-47B0-4D53-ABC4-AC9EE10C5803}" dt="2023-05-03T19:25:40.379" v="7193" actId="1037"/>
          <ac:picMkLst>
            <pc:docMk/>
            <pc:sldMk cId="3533048033" sldId="260"/>
            <ac:picMk id="5" creationId="{80629431-821B-7E0D-24EC-259417F80E48}"/>
          </ac:picMkLst>
        </pc:picChg>
      </pc:sldChg>
      <pc:sldChg chg="modSp new mod">
        <pc:chgData name="Cook, Lauren" userId="614a333f-5028-4a40-8ddd-cb5a95faf155" providerId="ADAL" clId="{A913E876-47B0-4D53-ABC4-AC9EE10C5803}" dt="2023-04-17T19:27:19.649" v="2541" actId="113"/>
        <pc:sldMkLst>
          <pc:docMk/>
          <pc:sldMk cId="851262958" sldId="261"/>
        </pc:sldMkLst>
        <pc:spChg chg="mod">
          <ac:chgData name="Cook, Lauren" userId="614a333f-5028-4a40-8ddd-cb5a95faf155" providerId="ADAL" clId="{A913E876-47B0-4D53-ABC4-AC9EE10C5803}" dt="2023-04-17T19:27:19.649" v="2541" actId="113"/>
          <ac:spMkLst>
            <pc:docMk/>
            <pc:sldMk cId="851262958" sldId="261"/>
            <ac:spMk id="2" creationId="{C08265EE-4C14-4AFC-21B6-D09883B8644B}"/>
          </ac:spMkLst>
        </pc:spChg>
      </pc:sldChg>
      <pc:sldChg chg="modSp new mod">
        <pc:chgData name="Cook, Lauren" userId="614a333f-5028-4a40-8ddd-cb5a95faf155" providerId="ADAL" clId="{A913E876-47B0-4D53-ABC4-AC9EE10C5803}" dt="2023-05-03T19:39:42.889" v="7638" actId="20577"/>
        <pc:sldMkLst>
          <pc:docMk/>
          <pc:sldMk cId="305738116" sldId="262"/>
        </pc:sldMkLst>
        <pc:spChg chg="mod">
          <ac:chgData name="Cook, Lauren" userId="614a333f-5028-4a40-8ddd-cb5a95faf155" providerId="ADAL" clId="{A913E876-47B0-4D53-ABC4-AC9EE10C5803}" dt="2023-05-03T16:31:41.312" v="5273" actId="20577"/>
          <ac:spMkLst>
            <pc:docMk/>
            <pc:sldMk cId="305738116" sldId="262"/>
            <ac:spMk id="2" creationId="{C15B705A-D4F9-A366-35BF-DA41BE45BCA8}"/>
          </ac:spMkLst>
        </pc:spChg>
        <pc:spChg chg="mod">
          <ac:chgData name="Cook, Lauren" userId="614a333f-5028-4a40-8ddd-cb5a95faf155" providerId="ADAL" clId="{A913E876-47B0-4D53-ABC4-AC9EE10C5803}" dt="2023-05-03T19:39:42.889" v="7638" actId="20577"/>
          <ac:spMkLst>
            <pc:docMk/>
            <pc:sldMk cId="305738116" sldId="262"/>
            <ac:spMk id="3" creationId="{2E0AA883-E26A-65EA-5088-168CC340FB31}"/>
          </ac:spMkLst>
        </pc:spChg>
      </pc:sldChg>
      <pc:sldChg chg="modSp new mod">
        <pc:chgData name="Cook, Lauren" userId="614a333f-5028-4a40-8ddd-cb5a95faf155" providerId="ADAL" clId="{A913E876-47B0-4D53-ABC4-AC9EE10C5803}" dt="2023-04-17T19:27:24.896" v="2543" actId="113"/>
        <pc:sldMkLst>
          <pc:docMk/>
          <pc:sldMk cId="2104191269" sldId="263"/>
        </pc:sldMkLst>
        <pc:spChg chg="mod">
          <ac:chgData name="Cook, Lauren" userId="614a333f-5028-4a40-8ddd-cb5a95faf155" providerId="ADAL" clId="{A913E876-47B0-4D53-ABC4-AC9EE10C5803}" dt="2023-04-17T19:27:24.896" v="2543" actId="113"/>
          <ac:spMkLst>
            <pc:docMk/>
            <pc:sldMk cId="2104191269" sldId="263"/>
            <ac:spMk id="2" creationId="{1D077760-9DCA-28B3-1E34-D2C9B194A6C5}"/>
          </ac:spMkLst>
        </pc:spChg>
      </pc:sldChg>
      <pc:sldChg chg="modSp new del mod">
        <pc:chgData name="Cook, Lauren" userId="614a333f-5028-4a40-8ddd-cb5a95faf155" providerId="ADAL" clId="{A913E876-47B0-4D53-ABC4-AC9EE10C5803}" dt="2023-04-17T19:41:28.579" v="2610" actId="2696"/>
        <pc:sldMkLst>
          <pc:docMk/>
          <pc:sldMk cId="148859638" sldId="264"/>
        </pc:sldMkLst>
        <pc:spChg chg="mod">
          <ac:chgData name="Cook, Lauren" userId="614a333f-5028-4a40-8ddd-cb5a95faf155" providerId="ADAL" clId="{A913E876-47B0-4D53-ABC4-AC9EE10C5803}" dt="2023-04-17T19:27:33.549" v="2546" actId="113"/>
          <ac:spMkLst>
            <pc:docMk/>
            <pc:sldMk cId="148859638" sldId="264"/>
            <ac:spMk id="2" creationId="{6AAFEA16-677F-DD8C-9801-CBD7761DC5B8}"/>
          </ac:spMkLst>
        </pc:spChg>
      </pc:sldChg>
      <pc:sldChg chg="modSp new del mod ord">
        <pc:chgData name="Cook, Lauren" userId="614a333f-5028-4a40-8ddd-cb5a95faf155" providerId="ADAL" clId="{A913E876-47B0-4D53-ABC4-AC9EE10C5803}" dt="2023-04-17T19:27:46.716" v="2549" actId="2696"/>
        <pc:sldMkLst>
          <pc:docMk/>
          <pc:sldMk cId="4164751136" sldId="265"/>
        </pc:sldMkLst>
        <pc:spChg chg="mod">
          <ac:chgData name="Cook, Lauren" userId="614a333f-5028-4a40-8ddd-cb5a95faf155" providerId="ADAL" clId="{A913E876-47B0-4D53-ABC4-AC9EE10C5803}" dt="2023-04-17T19:27:29.705" v="2545" actId="113"/>
          <ac:spMkLst>
            <pc:docMk/>
            <pc:sldMk cId="4164751136" sldId="265"/>
            <ac:spMk id="2" creationId="{B33863C6-F404-0FF4-445D-DC88A272D946}"/>
          </ac:spMkLst>
        </pc:spChg>
      </pc:sldChg>
      <pc:sldChg chg="addSp delSp modSp new mod">
        <pc:chgData name="Cook, Lauren" userId="614a333f-5028-4a40-8ddd-cb5a95faf155" providerId="ADAL" clId="{A913E876-47B0-4D53-ABC4-AC9EE10C5803}" dt="2023-05-03T19:07:49.831" v="7126" actId="478"/>
        <pc:sldMkLst>
          <pc:docMk/>
          <pc:sldMk cId="702005065" sldId="266"/>
        </pc:sldMkLst>
        <pc:spChg chg="mod">
          <ac:chgData name="Cook, Lauren" userId="614a333f-5028-4a40-8ddd-cb5a95faf155" providerId="ADAL" clId="{A913E876-47B0-4D53-ABC4-AC9EE10C5803}" dt="2023-04-17T19:27:27.196" v="2544" actId="113"/>
          <ac:spMkLst>
            <pc:docMk/>
            <pc:sldMk cId="702005065" sldId="266"/>
            <ac:spMk id="2" creationId="{156BE947-512F-877D-58BC-808FCD5264AB}"/>
          </ac:spMkLst>
        </pc:spChg>
        <pc:spChg chg="mod">
          <ac:chgData name="Cook, Lauren" userId="614a333f-5028-4a40-8ddd-cb5a95faf155" providerId="ADAL" clId="{A913E876-47B0-4D53-ABC4-AC9EE10C5803}" dt="2023-05-03T18:52:53.899" v="7068" actId="14100"/>
          <ac:spMkLst>
            <pc:docMk/>
            <pc:sldMk cId="702005065" sldId="266"/>
            <ac:spMk id="3" creationId="{A4271A38-8EC0-615A-4AD6-0E7957F60B1F}"/>
          </ac:spMkLst>
        </pc:spChg>
        <pc:picChg chg="add mod">
          <ac:chgData name="Cook, Lauren" userId="614a333f-5028-4a40-8ddd-cb5a95faf155" providerId="ADAL" clId="{A913E876-47B0-4D53-ABC4-AC9EE10C5803}" dt="2023-05-03T19:06:17.180" v="7091" actId="14100"/>
          <ac:picMkLst>
            <pc:docMk/>
            <pc:sldMk cId="702005065" sldId="266"/>
            <ac:picMk id="5" creationId="{03B40215-9DB2-FBB2-C565-A32FC083F45B}"/>
          </ac:picMkLst>
        </pc:picChg>
        <pc:picChg chg="add mod ord modCrop">
          <ac:chgData name="Cook, Lauren" userId="614a333f-5028-4a40-8ddd-cb5a95faf155" providerId="ADAL" clId="{A913E876-47B0-4D53-ABC4-AC9EE10C5803}" dt="2023-05-03T19:06:30.336" v="7116" actId="170"/>
          <ac:picMkLst>
            <pc:docMk/>
            <pc:sldMk cId="702005065" sldId="266"/>
            <ac:picMk id="7" creationId="{C62F41CD-CDD3-3894-5098-22CF6B9B1ECA}"/>
          </ac:picMkLst>
        </pc:picChg>
        <pc:picChg chg="add mod">
          <ac:chgData name="Cook, Lauren" userId="614a333f-5028-4a40-8ddd-cb5a95faf155" providerId="ADAL" clId="{A913E876-47B0-4D53-ABC4-AC9EE10C5803}" dt="2023-05-03T19:06:35.929" v="7124" actId="1037"/>
          <ac:picMkLst>
            <pc:docMk/>
            <pc:sldMk cId="702005065" sldId="266"/>
            <ac:picMk id="9" creationId="{1032369F-16C0-38B2-678D-EC6432EB707E}"/>
          </ac:picMkLst>
        </pc:picChg>
        <pc:picChg chg="add del mod">
          <ac:chgData name="Cook, Lauren" userId="614a333f-5028-4a40-8ddd-cb5a95faf155" providerId="ADAL" clId="{A913E876-47B0-4D53-ABC4-AC9EE10C5803}" dt="2023-05-03T19:07:49.831" v="7126" actId="478"/>
          <ac:picMkLst>
            <pc:docMk/>
            <pc:sldMk cId="702005065" sldId="266"/>
            <ac:picMk id="11" creationId="{FF148C83-B679-E431-3E02-C16F0ABB3364}"/>
          </ac:picMkLst>
        </pc:picChg>
      </pc:sldChg>
      <pc:sldChg chg="modSp new mod ord modShow">
        <pc:chgData name="Cook, Lauren" userId="614a333f-5028-4a40-8ddd-cb5a95faf155" providerId="ADAL" clId="{A913E876-47B0-4D53-ABC4-AC9EE10C5803}" dt="2023-04-20T16:46:10.159" v="3054" actId="20577"/>
        <pc:sldMkLst>
          <pc:docMk/>
          <pc:sldMk cId="1123368245" sldId="267"/>
        </pc:sldMkLst>
        <pc:spChg chg="mod">
          <ac:chgData name="Cook, Lauren" userId="614a333f-5028-4a40-8ddd-cb5a95faf155" providerId="ADAL" clId="{A913E876-47B0-4D53-ABC4-AC9EE10C5803}" dt="2023-04-17T19:03:21.128" v="1200" actId="404"/>
          <ac:spMkLst>
            <pc:docMk/>
            <pc:sldMk cId="1123368245" sldId="267"/>
            <ac:spMk id="2" creationId="{583531F2-E5FF-531C-E510-CF7AB24BCD80}"/>
          </ac:spMkLst>
        </pc:spChg>
        <pc:spChg chg="mod">
          <ac:chgData name="Cook, Lauren" userId="614a333f-5028-4a40-8ddd-cb5a95faf155" providerId="ADAL" clId="{A913E876-47B0-4D53-ABC4-AC9EE10C5803}" dt="2023-04-20T16:46:10.159" v="3054" actId="20577"/>
          <ac:spMkLst>
            <pc:docMk/>
            <pc:sldMk cId="1123368245" sldId="267"/>
            <ac:spMk id="3" creationId="{2327F8D7-224D-3DEF-D7D2-209A8D6309F9}"/>
          </ac:spMkLst>
        </pc:spChg>
      </pc:sldChg>
      <pc:sldChg chg="addSp delSp modSp new mod modShow">
        <pc:chgData name="Cook, Lauren" userId="614a333f-5028-4a40-8ddd-cb5a95faf155" providerId="ADAL" clId="{A913E876-47B0-4D53-ABC4-AC9EE10C5803}" dt="2023-04-17T19:06:56.335" v="1367" actId="21"/>
        <pc:sldMkLst>
          <pc:docMk/>
          <pc:sldMk cId="1501485724" sldId="268"/>
        </pc:sldMkLst>
        <pc:spChg chg="mod">
          <ac:chgData name="Cook, Lauren" userId="614a333f-5028-4a40-8ddd-cb5a95faf155" providerId="ADAL" clId="{A913E876-47B0-4D53-ABC4-AC9EE10C5803}" dt="2023-04-17T19:04:40.759" v="1267" actId="6549"/>
          <ac:spMkLst>
            <pc:docMk/>
            <pc:sldMk cId="1501485724" sldId="268"/>
            <ac:spMk id="2" creationId="{03C47607-5FCA-C0B1-C313-8658EE60874E}"/>
          </ac:spMkLst>
        </pc:spChg>
        <pc:spChg chg="del mod">
          <ac:chgData name="Cook, Lauren" userId="614a333f-5028-4a40-8ddd-cb5a95faf155" providerId="ADAL" clId="{A913E876-47B0-4D53-ABC4-AC9EE10C5803}" dt="2023-04-17T18:57:52.310" v="1010" actId="3680"/>
          <ac:spMkLst>
            <pc:docMk/>
            <pc:sldMk cId="1501485724" sldId="268"/>
            <ac:spMk id="3" creationId="{64D964DE-522C-B75E-3584-76DF1F736157}"/>
          </ac:spMkLst>
        </pc:spChg>
        <pc:graphicFrameChg chg="add mod ord modGraphic">
          <ac:chgData name="Cook, Lauren" userId="614a333f-5028-4a40-8ddd-cb5a95faf155" providerId="ADAL" clId="{A913E876-47B0-4D53-ABC4-AC9EE10C5803}" dt="2023-04-17T19:06:56.335" v="1367" actId="21"/>
          <ac:graphicFrameMkLst>
            <pc:docMk/>
            <pc:sldMk cId="1501485724" sldId="268"/>
            <ac:graphicFrameMk id="4" creationId="{F4E498B0-F0BF-954D-EE46-924181CFB2D2}"/>
          </ac:graphicFrameMkLst>
        </pc:graphicFrameChg>
      </pc:sldChg>
      <pc:sldChg chg="modSp new mod">
        <pc:chgData name="Cook, Lauren" userId="614a333f-5028-4a40-8ddd-cb5a95faf155" providerId="ADAL" clId="{A913E876-47B0-4D53-ABC4-AC9EE10C5803}" dt="2023-04-17T19:27:14.465" v="2539" actId="113"/>
        <pc:sldMkLst>
          <pc:docMk/>
          <pc:sldMk cId="831755148" sldId="269"/>
        </pc:sldMkLst>
        <pc:spChg chg="mod">
          <ac:chgData name="Cook, Lauren" userId="614a333f-5028-4a40-8ddd-cb5a95faf155" providerId="ADAL" clId="{A913E876-47B0-4D53-ABC4-AC9EE10C5803}" dt="2023-04-17T19:27:14.465" v="2539" actId="113"/>
          <ac:spMkLst>
            <pc:docMk/>
            <pc:sldMk cId="831755148" sldId="269"/>
            <ac:spMk id="2" creationId="{DD5563C3-907F-63E0-C228-3D7AE93EE5C9}"/>
          </ac:spMkLst>
        </pc:spChg>
        <pc:spChg chg="mod">
          <ac:chgData name="Cook, Lauren" userId="614a333f-5028-4a40-8ddd-cb5a95faf155" providerId="ADAL" clId="{A913E876-47B0-4D53-ABC4-AC9EE10C5803}" dt="2023-04-17T19:27:04.250" v="2536" actId="20577"/>
          <ac:spMkLst>
            <pc:docMk/>
            <pc:sldMk cId="831755148" sldId="269"/>
            <ac:spMk id="3" creationId="{55ECCA55-EF27-5E79-D4C3-9E11C0EBA596}"/>
          </ac:spMkLst>
        </pc:spChg>
      </pc:sldChg>
      <pc:sldChg chg="modSp new mod ord modShow">
        <pc:chgData name="Cook, Lauren" userId="614a333f-5028-4a40-8ddd-cb5a95faf155" providerId="ADAL" clId="{A913E876-47B0-4D53-ABC4-AC9EE10C5803}" dt="2023-05-03T17:49:58.447" v="6317" actId="313"/>
        <pc:sldMkLst>
          <pc:docMk/>
          <pc:sldMk cId="3536042316" sldId="270"/>
        </pc:sldMkLst>
        <pc:spChg chg="mod">
          <ac:chgData name="Cook, Lauren" userId="614a333f-5028-4a40-8ddd-cb5a95faf155" providerId="ADAL" clId="{A913E876-47B0-4D53-ABC4-AC9EE10C5803}" dt="2023-04-17T19:27:10.452" v="2537" actId="113"/>
          <ac:spMkLst>
            <pc:docMk/>
            <pc:sldMk cId="3536042316" sldId="270"/>
            <ac:spMk id="2" creationId="{29CB59B5-E850-801F-7FB9-F5DBAEE237F1}"/>
          </ac:spMkLst>
        </pc:spChg>
        <pc:spChg chg="mod">
          <ac:chgData name="Cook, Lauren" userId="614a333f-5028-4a40-8ddd-cb5a95faf155" providerId="ADAL" clId="{A913E876-47B0-4D53-ABC4-AC9EE10C5803}" dt="2023-05-03T17:49:58.447" v="6317" actId="313"/>
          <ac:spMkLst>
            <pc:docMk/>
            <pc:sldMk cId="3536042316" sldId="270"/>
            <ac:spMk id="3" creationId="{56127226-D3CC-FA8F-2881-70515CEAFB47}"/>
          </ac:spMkLst>
        </pc:spChg>
      </pc:sldChg>
      <pc:sldChg chg="modSp new mod modShow">
        <pc:chgData name="Cook, Lauren" userId="614a333f-5028-4a40-8ddd-cb5a95faf155" providerId="ADAL" clId="{A913E876-47B0-4D53-ABC4-AC9EE10C5803}" dt="2023-05-03T18:47:27.913" v="7019" actId="729"/>
        <pc:sldMkLst>
          <pc:docMk/>
          <pc:sldMk cId="2031047445" sldId="271"/>
        </pc:sldMkLst>
        <pc:spChg chg="mod">
          <ac:chgData name="Cook, Lauren" userId="614a333f-5028-4a40-8ddd-cb5a95faf155" providerId="ADAL" clId="{A913E876-47B0-4D53-ABC4-AC9EE10C5803}" dt="2023-05-03T18:28:00.560" v="6470" actId="6549"/>
          <ac:spMkLst>
            <pc:docMk/>
            <pc:sldMk cId="2031047445" sldId="271"/>
            <ac:spMk id="2" creationId="{DBEFA40B-E4D2-0451-96B5-137B999DAFF1}"/>
          </ac:spMkLst>
        </pc:spChg>
        <pc:spChg chg="mod">
          <ac:chgData name="Cook, Lauren" userId="614a333f-5028-4a40-8ddd-cb5a95faf155" providerId="ADAL" clId="{A913E876-47B0-4D53-ABC4-AC9EE10C5803}" dt="2023-05-03T14:06:22.863" v="5080" actId="20577"/>
          <ac:spMkLst>
            <pc:docMk/>
            <pc:sldMk cId="2031047445" sldId="271"/>
            <ac:spMk id="8" creationId="{4CCC13BD-618F-4377-A70F-0B743D846DD2}"/>
          </ac:spMkLst>
        </pc:spChg>
        <pc:spChg chg="mod">
          <ac:chgData name="Cook, Lauren" userId="614a333f-5028-4a40-8ddd-cb5a95faf155" providerId="ADAL" clId="{A913E876-47B0-4D53-ABC4-AC9EE10C5803}" dt="2023-05-03T14:06:58.616" v="5108" actId="20577"/>
          <ac:spMkLst>
            <pc:docMk/>
            <pc:sldMk cId="2031047445" sldId="271"/>
            <ac:spMk id="9" creationId="{8E5D3A86-F737-4894-8765-7D4F1A1B7A0A}"/>
          </ac:spMkLst>
        </pc:spChg>
      </pc:sldChg>
      <pc:sldChg chg="addSp delSp modSp new mod">
        <pc:chgData name="Cook, Lauren" userId="614a333f-5028-4a40-8ddd-cb5a95faf155" providerId="ADAL" clId="{A913E876-47B0-4D53-ABC4-AC9EE10C5803}" dt="2023-05-03T18:46:56.043" v="7017" actId="2711"/>
        <pc:sldMkLst>
          <pc:docMk/>
          <pc:sldMk cId="4090044416" sldId="272"/>
        </pc:sldMkLst>
        <pc:spChg chg="mod">
          <ac:chgData name="Cook, Lauren" userId="614a333f-5028-4a40-8ddd-cb5a95faf155" providerId="ADAL" clId="{A913E876-47B0-4D53-ABC4-AC9EE10C5803}" dt="2023-05-03T18:46:56.043" v="7017" actId="2711"/>
          <ac:spMkLst>
            <pc:docMk/>
            <pc:sldMk cId="4090044416" sldId="272"/>
            <ac:spMk id="2" creationId="{05C0DC4B-D11F-4976-A50E-E5BDD7180CEB}"/>
          </ac:spMkLst>
        </pc:spChg>
        <pc:spChg chg="del mod">
          <ac:chgData name="Cook, Lauren" userId="614a333f-5028-4a40-8ddd-cb5a95faf155" providerId="ADAL" clId="{A913E876-47B0-4D53-ABC4-AC9EE10C5803}" dt="2023-05-03T18:33:04.847" v="6576" actId="478"/>
          <ac:spMkLst>
            <pc:docMk/>
            <pc:sldMk cId="4090044416" sldId="272"/>
            <ac:spMk id="5" creationId="{AE587D21-D3C6-4043-83CC-A78A15F34ACE}"/>
          </ac:spMkLst>
        </pc:spChg>
        <pc:spChg chg="add mod ord">
          <ac:chgData name="Cook, Lauren" userId="614a333f-5028-4a40-8ddd-cb5a95faf155" providerId="ADAL" clId="{A913E876-47B0-4D53-ABC4-AC9EE10C5803}" dt="2023-05-03T18:44:05.901" v="7001" actId="1076"/>
          <ac:spMkLst>
            <pc:docMk/>
            <pc:sldMk cId="4090044416" sldId="272"/>
            <ac:spMk id="6" creationId="{44A398B9-0D94-BE0C-C551-8B039E9293D7}"/>
          </ac:spMkLst>
        </pc:spChg>
        <pc:picChg chg="add mod">
          <ac:chgData name="Cook, Lauren" userId="614a333f-5028-4a40-8ddd-cb5a95faf155" providerId="ADAL" clId="{A913E876-47B0-4D53-ABC4-AC9EE10C5803}" dt="2023-05-03T18:45:02.477" v="7015" actId="12789"/>
          <ac:picMkLst>
            <pc:docMk/>
            <pc:sldMk cId="4090044416" sldId="272"/>
            <ac:picMk id="3" creationId="{D54E679D-B237-0845-57C5-967A02A4957A}"/>
          </ac:picMkLst>
        </pc:picChg>
        <pc:picChg chg="add mod">
          <ac:chgData name="Cook, Lauren" userId="614a333f-5028-4a40-8ddd-cb5a95faf155" providerId="ADAL" clId="{A913E876-47B0-4D53-ABC4-AC9EE10C5803}" dt="2023-05-03T18:45:02.477" v="7015" actId="12789"/>
          <ac:picMkLst>
            <pc:docMk/>
            <pc:sldMk cId="4090044416" sldId="272"/>
            <ac:picMk id="4" creationId="{77728D24-3120-8E2A-AD23-CA27222EA6E4}"/>
          </ac:picMkLst>
        </pc:picChg>
        <pc:picChg chg="add del mod">
          <ac:chgData name="Cook, Lauren" userId="614a333f-5028-4a40-8ddd-cb5a95faf155" providerId="ADAL" clId="{A913E876-47B0-4D53-ABC4-AC9EE10C5803}" dt="2023-05-03T18:38:47.239" v="6792" actId="478"/>
          <ac:picMkLst>
            <pc:docMk/>
            <pc:sldMk cId="4090044416" sldId="272"/>
            <ac:picMk id="8" creationId="{63D65FD5-4536-A6D9-0340-420D94FD8E1D}"/>
          </ac:picMkLst>
        </pc:picChg>
        <pc:picChg chg="add mod">
          <ac:chgData name="Cook, Lauren" userId="614a333f-5028-4a40-8ddd-cb5a95faf155" providerId="ADAL" clId="{A913E876-47B0-4D53-ABC4-AC9EE10C5803}" dt="2023-05-03T18:43:24.411" v="6917" actId="1038"/>
          <ac:picMkLst>
            <pc:docMk/>
            <pc:sldMk cId="4090044416" sldId="272"/>
            <ac:picMk id="13" creationId="{C44E3806-D764-4363-D912-7B8E78900179}"/>
          </ac:picMkLst>
        </pc:picChg>
        <pc:picChg chg="add mod">
          <ac:chgData name="Cook, Lauren" userId="614a333f-5028-4a40-8ddd-cb5a95faf155" providerId="ADAL" clId="{A913E876-47B0-4D53-ABC4-AC9EE10C5803}" dt="2023-05-03T18:44:27.967" v="7005" actId="1036"/>
          <ac:picMkLst>
            <pc:docMk/>
            <pc:sldMk cId="4090044416" sldId="272"/>
            <ac:picMk id="14" creationId="{E0EF2C33-9827-347D-08F2-A46DE92C31D8}"/>
          </ac:picMkLst>
        </pc:picChg>
        <pc:cxnChg chg="add mod">
          <ac:chgData name="Cook, Lauren" userId="614a333f-5028-4a40-8ddd-cb5a95faf155" providerId="ADAL" clId="{A913E876-47B0-4D53-ABC4-AC9EE10C5803}" dt="2023-05-03T18:42:15.958" v="6846" actId="14100"/>
          <ac:cxnSpMkLst>
            <pc:docMk/>
            <pc:sldMk cId="4090044416" sldId="272"/>
            <ac:cxnSpMk id="10" creationId="{840AF2E3-5AF1-29E6-2C39-B47854CE87CC}"/>
          </ac:cxnSpMkLst>
        </pc:cxnChg>
      </pc:sldChg>
      <pc:sldChg chg="modSp mod">
        <pc:chgData name="Cook, Lauren" userId="614a333f-5028-4a40-8ddd-cb5a95faf155" providerId="ADAL" clId="{A913E876-47B0-4D53-ABC4-AC9EE10C5803}" dt="2023-05-03T18:01:06.278" v="6376" actId="20577"/>
        <pc:sldMkLst>
          <pc:docMk/>
          <pc:sldMk cId="3529919843" sldId="273"/>
        </pc:sldMkLst>
        <pc:spChg chg="mod">
          <ac:chgData name="Cook, Lauren" userId="614a333f-5028-4a40-8ddd-cb5a95faf155" providerId="ADAL" clId="{A913E876-47B0-4D53-ABC4-AC9EE10C5803}" dt="2023-05-03T18:01:06.278" v="6376" actId="20577"/>
          <ac:spMkLst>
            <pc:docMk/>
            <pc:sldMk cId="3529919843" sldId="273"/>
            <ac:spMk id="2" creationId="{BCE60595-AAC2-4E6F-68A6-093FECAED56B}"/>
          </ac:spMkLst>
        </pc:spChg>
      </pc:sldChg>
      <pc:sldChg chg="modSp mod">
        <pc:chgData name="Cook, Lauren" userId="614a333f-5028-4a40-8ddd-cb5a95faf155" providerId="ADAL" clId="{A913E876-47B0-4D53-ABC4-AC9EE10C5803}" dt="2023-05-03T21:07:17.241" v="7724" actId="20577"/>
        <pc:sldMkLst>
          <pc:docMk/>
          <pc:sldMk cId="1291421162" sldId="275"/>
        </pc:sldMkLst>
        <pc:spChg chg="mod">
          <ac:chgData name="Cook, Lauren" userId="614a333f-5028-4a40-8ddd-cb5a95faf155" providerId="ADAL" clId="{A913E876-47B0-4D53-ABC4-AC9EE10C5803}" dt="2023-05-03T13:56:03.689" v="4778" actId="20577"/>
          <ac:spMkLst>
            <pc:docMk/>
            <pc:sldMk cId="1291421162" sldId="275"/>
            <ac:spMk id="2" creationId="{C15B705A-D4F9-A366-35BF-DA41BE45BCA8}"/>
          </ac:spMkLst>
        </pc:spChg>
        <pc:spChg chg="mod">
          <ac:chgData name="Cook, Lauren" userId="614a333f-5028-4a40-8ddd-cb5a95faf155" providerId="ADAL" clId="{A913E876-47B0-4D53-ABC4-AC9EE10C5803}" dt="2023-05-03T21:07:17.241" v="7724" actId="20577"/>
          <ac:spMkLst>
            <pc:docMk/>
            <pc:sldMk cId="1291421162" sldId="275"/>
            <ac:spMk id="3" creationId="{2E0AA883-E26A-65EA-5088-168CC340FB31}"/>
          </ac:spMkLst>
        </pc:spChg>
      </pc:sldChg>
      <pc:sldChg chg="modSp mod modShow">
        <pc:chgData name="Cook, Lauren" userId="614a333f-5028-4a40-8ddd-cb5a95faf155" providerId="ADAL" clId="{A913E876-47B0-4D53-ABC4-AC9EE10C5803}" dt="2023-05-03T21:05:41.371" v="7659" actId="729"/>
        <pc:sldMkLst>
          <pc:docMk/>
          <pc:sldMk cId="1215355824" sldId="276"/>
        </pc:sldMkLst>
        <pc:spChg chg="mod">
          <ac:chgData name="Cook, Lauren" userId="614a333f-5028-4a40-8ddd-cb5a95faf155" providerId="ADAL" clId="{A913E876-47B0-4D53-ABC4-AC9EE10C5803}" dt="2023-05-03T13:57:00.262" v="4870" actId="6549"/>
          <ac:spMkLst>
            <pc:docMk/>
            <pc:sldMk cId="1215355824" sldId="276"/>
            <ac:spMk id="2" creationId="{C15B705A-D4F9-A366-35BF-DA41BE45BCA8}"/>
          </ac:spMkLst>
        </pc:spChg>
        <pc:spChg chg="mod">
          <ac:chgData name="Cook, Lauren" userId="614a333f-5028-4a40-8ddd-cb5a95faf155" providerId="ADAL" clId="{A913E876-47B0-4D53-ABC4-AC9EE10C5803}" dt="2023-05-03T21:02:43.374" v="7643" actId="14100"/>
          <ac:spMkLst>
            <pc:docMk/>
            <pc:sldMk cId="1215355824" sldId="276"/>
            <ac:spMk id="3" creationId="{2E0AA883-E26A-65EA-5088-168CC340FB31}"/>
          </ac:spMkLst>
        </pc:spChg>
      </pc:sldChg>
      <pc:sldChg chg="modSp mod">
        <pc:chgData name="Cook, Lauren" userId="614a333f-5028-4a40-8ddd-cb5a95faf155" providerId="ADAL" clId="{A913E876-47B0-4D53-ABC4-AC9EE10C5803}" dt="2023-05-03T21:44:08.178" v="7817" actId="27636"/>
        <pc:sldMkLst>
          <pc:docMk/>
          <pc:sldMk cId="952227093" sldId="277"/>
        </pc:sldMkLst>
        <pc:spChg chg="mod">
          <ac:chgData name="Cook, Lauren" userId="614a333f-5028-4a40-8ddd-cb5a95faf155" providerId="ADAL" clId="{A913E876-47B0-4D53-ABC4-AC9EE10C5803}" dt="2023-05-03T13:57:21.612" v="4964" actId="313"/>
          <ac:spMkLst>
            <pc:docMk/>
            <pc:sldMk cId="952227093" sldId="277"/>
            <ac:spMk id="2" creationId="{C15B705A-D4F9-A366-35BF-DA41BE45BCA8}"/>
          </ac:spMkLst>
        </pc:spChg>
        <pc:spChg chg="mod">
          <ac:chgData name="Cook, Lauren" userId="614a333f-5028-4a40-8ddd-cb5a95faf155" providerId="ADAL" clId="{A913E876-47B0-4D53-ABC4-AC9EE10C5803}" dt="2023-05-03T21:44:08.178" v="7817" actId="27636"/>
          <ac:spMkLst>
            <pc:docMk/>
            <pc:sldMk cId="952227093" sldId="277"/>
            <ac:spMk id="3" creationId="{2E0AA883-E26A-65EA-5088-168CC340FB31}"/>
          </ac:spMkLst>
        </pc:spChg>
      </pc:sldChg>
      <pc:sldChg chg="modSp mod modNotesTx">
        <pc:chgData name="Cook, Lauren" userId="614a333f-5028-4a40-8ddd-cb5a95faf155" providerId="ADAL" clId="{A913E876-47B0-4D53-ABC4-AC9EE10C5803}" dt="2023-05-03T17:17:45.810" v="5775" actId="20577"/>
        <pc:sldMkLst>
          <pc:docMk/>
          <pc:sldMk cId="3028719048" sldId="278"/>
        </pc:sldMkLst>
        <pc:spChg chg="mod">
          <ac:chgData name="Cook, Lauren" userId="614a333f-5028-4a40-8ddd-cb5a95faf155" providerId="ADAL" clId="{A913E876-47B0-4D53-ABC4-AC9EE10C5803}" dt="2023-05-03T13:57:55.593" v="5066" actId="6549"/>
          <ac:spMkLst>
            <pc:docMk/>
            <pc:sldMk cId="3028719048" sldId="278"/>
            <ac:spMk id="2" creationId="{C15B705A-D4F9-A366-35BF-DA41BE45BCA8}"/>
          </ac:spMkLst>
        </pc:spChg>
      </pc:sldChg>
      <pc:sldChg chg="del">
        <pc:chgData name="Cook, Lauren" userId="614a333f-5028-4a40-8ddd-cb5a95faf155" providerId="ADAL" clId="{A913E876-47B0-4D53-ABC4-AC9EE10C5803}" dt="2023-05-03T16:31:22.468" v="5265" actId="2696"/>
        <pc:sldMkLst>
          <pc:docMk/>
          <pc:sldMk cId="448155570" sldId="279"/>
        </pc:sldMkLst>
      </pc:sldChg>
      <pc:sldChg chg="addSp delSp modSp mod modAnim modShow">
        <pc:chgData name="Cook, Lauren" userId="614a333f-5028-4a40-8ddd-cb5a95faf155" providerId="ADAL" clId="{A913E876-47B0-4D53-ABC4-AC9EE10C5803}" dt="2023-05-03T17:48:10.641" v="6316" actId="20577"/>
        <pc:sldMkLst>
          <pc:docMk/>
          <pc:sldMk cId="3148508314" sldId="280"/>
        </pc:sldMkLst>
        <pc:spChg chg="mod">
          <ac:chgData name="Cook, Lauren" userId="614a333f-5028-4a40-8ddd-cb5a95faf155" providerId="ADAL" clId="{A913E876-47B0-4D53-ABC4-AC9EE10C5803}" dt="2023-05-03T17:46:14.619" v="6280" actId="20577"/>
          <ac:spMkLst>
            <pc:docMk/>
            <pc:sldMk cId="3148508314" sldId="280"/>
            <ac:spMk id="3" creationId="{71084D91-77C4-EEB8-56BF-3A2300CBAFB3}"/>
          </ac:spMkLst>
        </pc:spChg>
        <pc:spChg chg="add mod">
          <ac:chgData name="Cook, Lauren" userId="614a333f-5028-4a40-8ddd-cb5a95faf155" providerId="ADAL" clId="{A913E876-47B0-4D53-ABC4-AC9EE10C5803}" dt="2023-05-03T17:48:10.641" v="6316" actId="20577"/>
          <ac:spMkLst>
            <pc:docMk/>
            <pc:sldMk cId="3148508314" sldId="280"/>
            <ac:spMk id="4" creationId="{BE8D1F04-B8F9-D310-98AF-954422B599CE}"/>
          </ac:spMkLst>
        </pc:spChg>
        <pc:spChg chg="del mod">
          <ac:chgData name="Cook, Lauren" userId="614a333f-5028-4a40-8ddd-cb5a95faf155" providerId="ADAL" clId="{A913E876-47B0-4D53-ABC4-AC9EE10C5803}" dt="2023-05-02T19:11:13.179" v="3118" actId="478"/>
          <ac:spMkLst>
            <pc:docMk/>
            <pc:sldMk cId="3148508314" sldId="280"/>
            <ac:spMk id="9" creationId="{4261ABD4-BDB9-3D86-5AF4-53B61DB35B7A}"/>
          </ac:spMkLst>
        </pc:spChg>
        <pc:spChg chg="add del mod">
          <ac:chgData name="Cook, Lauren" userId="614a333f-5028-4a40-8ddd-cb5a95faf155" providerId="ADAL" clId="{A913E876-47B0-4D53-ABC4-AC9EE10C5803}" dt="2023-05-02T19:08:45.786" v="3091" actId="478"/>
          <ac:spMkLst>
            <pc:docMk/>
            <pc:sldMk cId="3148508314" sldId="280"/>
            <ac:spMk id="10" creationId="{9DB0EDEB-A115-C931-3A75-7454232C1F3C}"/>
          </ac:spMkLst>
        </pc:spChg>
        <pc:spChg chg="add del mod">
          <ac:chgData name="Cook, Lauren" userId="614a333f-5028-4a40-8ddd-cb5a95faf155" providerId="ADAL" clId="{A913E876-47B0-4D53-ABC4-AC9EE10C5803}" dt="2023-05-02T19:10:39.731" v="3112" actId="478"/>
          <ac:spMkLst>
            <pc:docMk/>
            <pc:sldMk cId="3148508314" sldId="280"/>
            <ac:spMk id="11" creationId="{B5CD11C1-2D6B-AF3D-C715-EE36DE619C18}"/>
          </ac:spMkLst>
        </pc:spChg>
        <pc:grpChg chg="add del mod">
          <ac:chgData name="Cook, Lauren" userId="614a333f-5028-4a40-8ddd-cb5a95faf155" providerId="ADAL" clId="{A913E876-47B0-4D53-ABC4-AC9EE10C5803}" dt="2023-05-03T14:11:34.433" v="5122" actId="478"/>
          <ac:grpSpMkLst>
            <pc:docMk/>
            <pc:sldMk cId="3148508314" sldId="280"/>
            <ac:grpSpMk id="4" creationId="{4F6A4DA8-8514-7761-C0BA-0E680BAF705A}"/>
          </ac:grpSpMkLst>
        </pc:grpChg>
        <pc:grpChg chg="add del mod">
          <ac:chgData name="Cook, Lauren" userId="614a333f-5028-4a40-8ddd-cb5a95faf155" providerId="ADAL" clId="{A913E876-47B0-4D53-ABC4-AC9EE10C5803}" dt="2023-05-03T14:11:36.163" v="5124" actId="478"/>
          <ac:grpSpMkLst>
            <pc:docMk/>
            <pc:sldMk cId="3148508314" sldId="280"/>
            <ac:grpSpMk id="11" creationId="{819A8C6E-65DC-9496-6862-0CAA60820B47}"/>
          </ac:grpSpMkLst>
        </pc:grpChg>
        <pc:grpChg chg="add mod">
          <ac:chgData name="Cook, Lauren" userId="614a333f-5028-4a40-8ddd-cb5a95faf155" providerId="ADAL" clId="{A913E876-47B0-4D53-ABC4-AC9EE10C5803}" dt="2023-05-02T19:19:15.531" v="3212" actId="164"/>
          <ac:grpSpMkLst>
            <pc:docMk/>
            <pc:sldMk cId="3148508314" sldId="280"/>
            <ac:grpSpMk id="22" creationId="{1FEE2680-87AC-13B6-98B3-A5BE1F688C51}"/>
          </ac:grpSpMkLst>
        </pc:grpChg>
        <pc:grpChg chg="add mod">
          <ac:chgData name="Cook, Lauren" userId="614a333f-5028-4a40-8ddd-cb5a95faf155" providerId="ADAL" clId="{A913E876-47B0-4D53-ABC4-AC9EE10C5803}" dt="2023-05-02T19:22:05.156" v="3239" actId="164"/>
          <ac:grpSpMkLst>
            <pc:docMk/>
            <pc:sldMk cId="3148508314" sldId="280"/>
            <ac:grpSpMk id="23" creationId="{5E287792-F7C3-4745-9743-F0D3BB056B72}"/>
          </ac:grpSpMkLst>
        </pc:grpChg>
        <pc:picChg chg="add del mod">
          <ac:chgData name="Cook, Lauren" userId="614a333f-5028-4a40-8ddd-cb5a95faf155" providerId="ADAL" clId="{A913E876-47B0-4D53-ABC4-AC9EE10C5803}" dt="2023-05-02T19:05:58.507" v="3067" actId="27803"/>
          <ac:picMkLst>
            <pc:docMk/>
            <pc:sldMk cId="3148508314" sldId="280"/>
            <ac:picMk id="5" creationId="{4261ABD4-BDB9-3D86-5AF4-53B61DB35B7A}"/>
          </ac:picMkLst>
        </pc:picChg>
        <pc:picChg chg="mod">
          <ac:chgData name="Cook, Lauren" userId="614a333f-5028-4a40-8ddd-cb5a95faf155" providerId="ADAL" clId="{A913E876-47B0-4D53-ABC4-AC9EE10C5803}" dt="2023-05-03T14:11:02.673" v="5109"/>
          <ac:picMkLst>
            <pc:docMk/>
            <pc:sldMk cId="3148508314" sldId="280"/>
            <ac:picMk id="5" creationId="{A50E2847-8D73-F865-A99A-C6B744BD1742}"/>
          </ac:picMkLst>
        </pc:picChg>
        <pc:picChg chg="mod">
          <ac:chgData name="Cook, Lauren" userId="614a333f-5028-4a40-8ddd-cb5a95faf155" providerId="ADAL" clId="{A913E876-47B0-4D53-ABC4-AC9EE10C5803}" dt="2023-05-02T19:26:37.159" v="3268" actId="208"/>
          <ac:picMkLst>
            <pc:docMk/>
            <pc:sldMk cId="3148508314" sldId="280"/>
            <ac:picMk id="6" creationId="{A2E0B8BC-0EAB-9395-3995-8BA1C6DB5BF1}"/>
          </ac:picMkLst>
        </pc:picChg>
        <pc:picChg chg="mod">
          <ac:chgData name="Cook, Lauren" userId="614a333f-5028-4a40-8ddd-cb5a95faf155" providerId="ADAL" clId="{A913E876-47B0-4D53-ABC4-AC9EE10C5803}" dt="2023-05-03T14:11:02.673" v="5109"/>
          <ac:picMkLst>
            <pc:docMk/>
            <pc:sldMk cId="3148508314" sldId="280"/>
            <ac:picMk id="7" creationId="{53FEF150-6576-4F20-8B33-13F73E4E1BA6}"/>
          </ac:picMkLst>
        </pc:picChg>
        <pc:picChg chg="add del mod">
          <ac:chgData name="Cook, Lauren" userId="614a333f-5028-4a40-8ddd-cb5a95faf155" providerId="ADAL" clId="{A913E876-47B0-4D53-ABC4-AC9EE10C5803}" dt="2023-05-02T19:19:15.531" v="3212" actId="164"/>
          <ac:picMkLst>
            <pc:docMk/>
            <pc:sldMk cId="3148508314" sldId="280"/>
            <ac:picMk id="8" creationId="{89F57A51-2848-9803-330C-ADD2B513FFA3}"/>
          </ac:picMkLst>
        </pc:picChg>
        <pc:picChg chg="mod">
          <ac:chgData name="Cook, Lauren" userId="614a333f-5028-4a40-8ddd-cb5a95faf155" providerId="ADAL" clId="{A913E876-47B0-4D53-ABC4-AC9EE10C5803}" dt="2023-05-03T14:11:02.673" v="5109"/>
          <ac:picMkLst>
            <pc:docMk/>
            <pc:sldMk cId="3148508314" sldId="280"/>
            <ac:picMk id="9" creationId="{700631D1-BC3B-F65C-8747-EF2FE5CAF862}"/>
          </ac:picMkLst>
        </pc:picChg>
        <pc:picChg chg="mod">
          <ac:chgData name="Cook, Lauren" userId="614a333f-5028-4a40-8ddd-cb5a95faf155" providerId="ADAL" clId="{A913E876-47B0-4D53-ABC4-AC9EE10C5803}" dt="2023-05-03T14:11:02.673" v="5109"/>
          <ac:picMkLst>
            <pc:docMk/>
            <pc:sldMk cId="3148508314" sldId="280"/>
            <ac:picMk id="10" creationId="{E88FA51C-7DA0-874B-5C73-C2DF544BB3B7}"/>
          </ac:picMkLst>
        </pc:picChg>
        <pc:picChg chg="mod">
          <ac:chgData name="Cook, Lauren" userId="614a333f-5028-4a40-8ddd-cb5a95faf155" providerId="ADAL" clId="{A913E876-47B0-4D53-ABC4-AC9EE10C5803}" dt="2023-05-03T14:11:10.335" v="5112"/>
          <ac:picMkLst>
            <pc:docMk/>
            <pc:sldMk cId="3148508314" sldId="280"/>
            <ac:picMk id="12" creationId="{4ECEA854-75CA-159D-169D-DA965B366A2C}"/>
          </ac:picMkLst>
        </pc:picChg>
        <pc:picChg chg="mod">
          <ac:chgData name="Cook, Lauren" userId="614a333f-5028-4a40-8ddd-cb5a95faf155" providerId="ADAL" clId="{A913E876-47B0-4D53-ABC4-AC9EE10C5803}" dt="2023-05-03T14:11:10.335" v="5112"/>
          <ac:picMkLst>
            <pc:docMk/>
            <pc:sldMk cId="3148508314" sldId="280"/>
            <ac:picMk id="13" creationId="{3ACB8400-C77B-2E6A-CCAA-45F48DCAA9C6}"/>
          </ac:picMkLst>
        </pc:picChg>
        <pc:picChg chg="add del mod">
          <ac:chgData name="Cook, Lauren" userId="614a333f-5028-4a40-8ddd-cb5a95faf155" providerId="ADAL" clId="{A913E876-47B0-4D53-ABC4-AC9EE10C5803}" dt="2023-05-02T19:10:37.091" v="3111" actId="478"/>
          <ac:picMkLst>
            <pc:docMk/>
            <pc:sldMk cId="3148508314" sldId="280"/>
            <ac:picMk id="13" creationId="{ACA52960-6CD4-3CC0-AAA8-C4D0D092740D}"/>
          </ac:picMkLst>
        </pc:picChg>
        <pc:picChg chg="mod">
          <ac:chgData name="Cook, Lauren" userId="614a333f-5028-4a40-8ddd-cb5a95faf155" providerId="ADAL" clId="{A913E876-47B0-4D53-ABC4-AC9EE10C5803}" dt="2023-05-03T14:11:10.335" v="5112"/>
          <ac:picMkLst>
            <pc:docMk/>
            <pc:sldMk cId="3148508314" sldId="280"/>
            <ac:picMk id="14" creationId="{7539B02C-DFA0-2CB0-C67B-231C364EB2D8}"/>
          </ac:picMkLst>
        </pc:picChg>
        <pc:picChg chg="add mod">
          <ac:chgData name="Cook, Lauren" userId="614a333f-5028-4a40-8ddd-cb5a95faf155" providerId="ADAL" clId="{A913E876-47B0-4D53-ABC4-AC9EE10C5803}" dt="2023-05-02T19:19:15.531" v="3212" actId="164"/>
          <ac:picMkLst>
            <pc:docMk/>
            <pc:sldMk cId="3148508314" sldId="280"/>
            <ac:picMk id="15" creationId="{0113C5AC-200A-878F-ACC5-25B4DD51C9EB}"/>
          </ac:picMkLst>
        </pc:picChg>
        <pc:picChg chg="add mod">
          <ac:chgData name="Cook, Lauren" userId="614a333f-5028-4a40-8ddd-cb5a95faf155" providerId="ADAL" clId="{A913E876-47B0-4D53-ABC4-AC9EE10C5803}" dt="2023-05-02T19:19:15.531" v="3212" actId="164"/>
          <ac:picMkLst>
            <pc:docMk/>
            <pc:sldMk cId="3148508314" sldId="280"/>
            <ac:picMk id="16" creationId="{37344F0D-8243-967D-4520-2C4761B7C538}"/>
          </ac:picMkLst>
        </pc:picChg>
        <pc:picChg chg="add mod">
          <ac:chgData name="Cook, Lauren" userId="614a333f-5028-4a40-8ddd-cb5a95faf155" providerId="ADAL" clId="{A913E876-47B0-4D53-ABC4-AC9EE10C5803}" dt="2023-05-02T19:19:15.531" v="3212" actId="164"/>
          <ac:picMkLst>
            <pc:docMk/>
            <pc:sldMk cId="3148508314" sldId="280"/>
            <ac:picMk id="17" creationId="{D8A1A493-0B21-8B2C-7274-CC683F811066}"/>
          </ac:picMkLst>
        </pc:picChg>
        <pc:picChg chg="add mod">
          <ac:chgData name="Cook, Lauren" userId="614a333f-5028-4a40-8ddd-cb5a95faf155" providerId="ADAL" clId="{A913E876-47B0-4D53-ABC4-AC9EE10C5803}" dt="2023-05-02T19:22:05.156" v="3239" actId="164"/>
          <ac:picMkLst>
            <pc:docMk/>
            <pc:sldMk cId="3148508314" sldId="280"/>
            <ac:picMk id="18" creationId="{E8DCA9F2-476A-807D-DCE4-7E6168861E0C}"/>
          </ac:picMkLst>
        </pc:picChg>
        <pc:picChg chg="add mod">
          <ac:chgData name="Cook, Lauren" userId="614a333f-5028-4a40-8ddd-cb5a95faf155" providerId="ADAL" clId="{A913E876-47B0-4D53-ABC4-AC9EE10C5803}" dt="2023-05-02T19:22:05.156" v="3239" actId="164"/>
          <ac:picMkLst>
            <pc:docMk/>
            <pc:sldMk cId="3148508314" sldId="280"/>
            <ac:picMk id="19" creationId="{0EC269D8-D403-FCDF-08A9-37B62BABD4C5}"/>
          </ac:picMkLst>
        </pc:picChg>
        <pc:picChg chg="add mod">
          <ac:chgData name="Cook, Lauren" userId="614a333f-5028-4a40-8ddd-cb5a95faf155" providerId="ADAL" clId="{A913E876-47B0-4D53-ABC4-AC9EE10C5803}" dt="2023-05-02T19:22:05.156" v="3239" actId="164"/>
          <ac:picMkLst>
            <pc:docMk/>
            <pc:sldMk cId="3148508314" sldId="280"/>
            <ac:picMk id="20" creationId="{30DF2780-B371-8071-F7EE-6094FE79C14D}"/>
          </ac:picMkLst>
        </pc:picChg>
        <pc:picChg chg="add mod">
          <ac:chgData name="Cook, Lauren" userId="614a333f-5028-4a40-8ddd-cb5a95faf155" providerId="ADAL" clId="{A913E876-47B0-4D53-ABC4-AC9EE10C5803}" dt="2023-05-02T19:22:05.156" v="3239" actId="164"/>
          <ac:picMkLst>
            <pc:docMk/>
            <pc:sldMk cId="3148508314" sldId="280"/>
            <ac:picMk id="21" creationId="{796B6B5E-6F40-8363-77B0-894774C59BF2}"/>
          </ac:picMkLst>
        </pc:picChg>
        <pc:picChg chg="mod">
          <ac:chgData name="Cook, Lauren" userId="614a333f-5028-4a40-8ddd-cb5a95faf155" providerId="ADAL" clId="{A913E876-47B0-4D53-ABC4-AC9EE10C5803}" dt="2023-05-03T14:11:10.335" v="5112"/>
          <ac:picMkLst>
            <pc:docMk/>
            <pc:sldMk cId="3148508314" sldId="280"/>
            <ac:picMk id="24" creationId="{559E9EE3-5609-DFF4-49C9-9FD2F9665C4A}"/>
          </ac:picMkLst>
        </pc:picChg>
        <pc:picChg chg="del mod">
          <ac:chgData name="Cook, Lauren" userId="614a333f-5028-4a40-8ddd-cb5a95faf155" providerId="ADAL" clId="{A913E876-47B0-4D53-ABC4-AC9EE10C5803}" dt="2023-05-02T19:08:20.661" v="3083" actId="478"/>
          <ac:picMkLst>
            <pc:docMk/>
            <pc:sldMk cId="3148508314" sldId="280"/>
            <ac:picMk id="33" creationId="{AB2CFE02-EC25-825D-BEBE-BBB7646A66D3}"/>
          </ac:picMkLst>
        </pc:picChg>
        <pc:picChg chg="del mod ord">
          <ac:chgData name="Cook, Lauren" userId="614a333f-5028-4a40-8ddd-cb5a95faf155" providerId="ADAL" clId="{A913E876-47B0-4D53-ABC4-AC9EE10C5803}" dt="2023-05-02T19:14:24.421" v="3175" actId="478"/>
          <ac:picMkLst>
            <pc:docMk/>
            <pc:sldMk cId="3148508314" sldId="280"/>
            <ac:picMk id="36" creationId="{086A5DC0-C037-39C2-299D-1367E18C9792}"/>
          </ac:picMkLst>
        </pc:picChg>
      </pc:sldChg>
      <pc:sldChg chg="addSp modSp mod">
        <pc:chgData name="Cook, Lauren" userId="614a333f-5028-4a40-8ddd-cb5a95faf155" providerId="ADAL" clId="{A913E876-47B0-4D53-ABC4-AC9EE10C5803}" dt="2023-05-03T18:49:05.853" v="7043" actId="1035"/>
        <pc:sldMkLst>
          <pc:docMk/>
          <pc:sldMk cId="3523331336" sldId="281"/>
        </pc:sldMkLst>
        <pc:spChg chg="mod">
          <ac:chgData name="Cook, Lauren" userId="614a333f-5028-4a40-8ddd-cb5a95faf155" providerId="ADAL" clId="{A913E876-47B0-4D53-ABC4-AC9EE10C5803}" dt="2023-05-03T17:51:16.498" v="6318" actId="122"/>
          <ac:spMkLst>
            <pc:docMk/>
            <pc:sldMk cId="3523331336" sldId="281"/>
            <ac:spMk id="4" creationId="{D9DB7B0A-C9CF-49A1-A2D1-2B467684AD0D}"/>
          </ac:spMkLst>
        </pc:spChg>
        <pc:picChg chg="add mod">
          <ac:chgData name="Cook, Lauren" userId="614a333f-5028-4a40-8ddd-cb5a95faf155" providerId="ADAL" clId="{A913E876-47B0-4D53-ABC4-AC9EE10C5803}" dt="2023-05-03T18:49:05.853" v="7043" actId="1035"/>
          <ac:picMkLst>
            <pc:docMk/>
            <pc:sldMk cId="3523331336" sldId="281"/>
            <ac:picMk id="2" creationId="{0945C9E2-D4E8-9E5C-DE39-B292AA300C98}"/>
          </ac:picMkLst>
        </pc:picChg>
      </pc:sldChg>
      <pc:sldChg chg="addSp modSp mod">
        <pc:chgData name="Cook, Lauren" userId="614a333f-5028-4a40-8ddd-cb5a95faf155" providerId="ADAL" clId="{A913E876-47B0-4D53-ABC4-AC9EE10C5803}" dt="2023-05-03T17:51:35.945" v="6320" actId="122"/>
        <pc:sldMkLst>
          <pc:docMk/>
          <pc:sldMk cId="1534311213" sldId="282"/>
        </pc:sldMkLst>
        <pc:spChg chg="mod">
          <ac:chgData name="Cook, Lauren" userId="614a333f-5028-4a40-8ddd-cb5a95faf155" providerId="ADAL" clId="{A913E876-47B0-4D53-ABC4-AC9EE10C5803}" dt="2023-05-03T17:51:35.945" v="6320" actId="122"/>
          <ac:spMkLst>
            <pc:docMk/>
            <pc:sldMk cId="1534311213" sldId="282"/>
            <ac:spMk id="4" creationId="{03976C74-AF82-4ED3-B971-7071F1970DFE}"/>
          </ac:spMkLst>
        </pc:spChg>
        <pc:picChg chg="add mod">
          <ac:chgData name="Cook, Lauren" userId="614a333f-5028-4a40-8ddd-cb5a95faf155" providerId="ADAL" clId="{A913E876-47B0-4D53-ABC4-AC9EE10C5803}" dt="2023-05-03T17:37:43.724" v="6115" actId="1037"/>
          <ac:picMkLst>
            <pc:docMk/>
            <pc:sldMk cId="1534311213" sldId="282"/>
            <ac:picMk id="2" creationId="{2F8A6B01-C0C1-A965-3FCB-FDFD9884277F}"/>
          </ac:picMkLst>
        </pc:picChg>
      </pc:sldChg>
      <pc:sldChg chg="addSp modSp mod ord modShow">
        <pc:chgData name="Cook, Lauren" userId="614a333f-5028-4a40-8ddd-cb5a95faf155" providerId="ADAL" clId="{A913E876-47B0-4D53-ABC4-AC9EE10C5803}" dt="2023-05-03T18:47:01.157" v="7018" actId="729"/>
        <pc:sldMkLst>
          <pc:docMk/>
          <pc:sldMk cId="1483195967" sldId="283"/>
        </pc:sldMkLst>
        <pc:picChg chg="add mod">
          <ac:chgData name="Cook, Lauren" userId="614a333f-5028-4a40-8ddd-cb5a95faf155" providerId="ADAL" clId="{A913E876-47B0-4D53-ABC4-AC9EE10C5803}" dt="2023-05-03T18:29:08.552" v="6479" actId="12789"/>
          <ac:picMkLst>
            <pc:docMk/>
            <pc:sldMk cId="1483195967" sldId="283"/>
            <ac:picMk id="3" creationId="{2A60D392-5A1B-D20A-14F1-210352C38E25}"/>
          </ac:picMkLst>
        </pc:picChg>
        <pc:picChg chg="mod">
          <ac:chgData name="Cook, Lauren" userId="614a333f-5028-4a40-8ddd-cb5a95faf155" providerId="ADAL" clId="{A913E876-47B0-4D53-ABC4-AC9EE10C5803}" dt="2023-05-03T18:29:21.829" v="6482" actId="1038"/>
          <ac:picMkLst>
            <pc:docMk/>
            <pc:sldMk cId="1483195967" sldId="283"/>
            <ac:picMk id="4" creationId="{69A9C71B-87F8-4F44-A393-37397E1B30E3}"/>
          </ac:picMkLst>
        </pc:picChg>
        <pc:picChg chg="add mod">
          <ac:chgData name="Cook, Lauren" userId="614a333f-5028-4a40-8ddd-cb5a95faf155" providerId="ADAL" clId="{A913E876-47B0-4D53-ABC4-AC9EE10C5803}" dt="2023-05-03T17:52:36.529" v="6335" actId="1038"/>
          <ac:picMkLst>
            <pc:docMk/>
            <pc:sldMk cId="1483195967" sldId="283"/>
            <ac:picMk id="7" creationId="{FAEA2667-2640-BD6F-FFF3-308EE323B1B3}"/>
          </ac:picMkLst>
        </pc:picChg>
        <pc:picChg chg="add mod">
          <ac:chgData name="Cook, Lauren" userId="614a333f-5028-4a40-8ddd-cb5a95faf155" providerId="ADAL" clId="{A913E876-47B0-4D53-ABC4-AC9EE10C5803}" dt="2023-05-03T17:52:58.185" v="6351" actId="1038"/>
          <ac:picMkLst>
            <pc:docMk/>
            <pc:sldMk cId="1483195967" sldId="283"/>
            <ac:picMk id="8" creationId="{29B10DE4-B7CB-4D6B-9097-4186AA3941B9}"/>
          </ac:picMkLst>
        </pc:picChg>
      </pc:sldChg>
      <pc:sldChg chg="addSp modSp add mod ord">
        <pc:chgData name="Cook, Lauren" userId="614a333f-5028-4a40-8ddd-cb5a95faf155" providerId="ADAL" clId="{A913E876-47B0-4D53-ABC4-AC9EE10C5803}" dt="2023-05-03T17:51:40.904" v="6321" actId="122"/>
        <pc:sldMkLst>
          <pc:docMk/>
          <pc:sldMk cId="856346451" sldId="284"/>
        </pc:sldMkLst>
        <pc:spChg chg="mod">
          <ac:chgData name="Cook, Lauren" userId="614a333f-5028-4a40-8ddd-cb5a95faf155" providerId="ADAL" clId="{A913E876-47B0-4D53-ABC4-AC9EE10C5803}" dt="2023-05-03T17:51:40.904" v="6321" actId="122"/>
          <ac:spMkLst>
            <pc:docMk/>
            <pc:sldMk cId="856346451" sldId="284"/>
            <ac:spMk id="4" creationId="{03976C74-AF82-4ED3-B971-7071F1970DFE}"/>
          </ac:spMkLst>
        </pc:spChg>
        <pc:picChg chg="add mod">
          <ac:chgData name="Cook, Lauren" userId="614a333f-5028-4a40-8ddd-cb5a95faf155" providerId="ADAL" clId="{A913E876-47B0-4D53-ABC4-AC9EE10C5803}" dt="2023-05-03T17:38:50.688" v="6138" actId="1038"/>
          <ac:picMkLst>
            <pc:docMk/>
            <pc:sldMk cId="856346451" sldId="284"/>
            <ac:picMk id="2" creationId="{38694700-0F6B-D987-B416-86F2E6B7C0D5}"/>
          </ac:picMkLst>
        </pc:picChg>
      </pc:sldChg>
      <pc:sldChg chg="addSp modSp add mod ord">
        <pc:chgData name="Cook, Lauren" userId="614a333f-5028-4a40-8ddd-cb5a95faf155" providerId="ADAL" clId="{A913E876-47B0-4D53-ABC4-AC9EE10C5803}" dt="2023-05-03T18:50:32.574" v="7067" actId="1037"/>
        <pc:sldMkLst>
          <pc:docMk/>
          <pc:sldMk cId="1632063534" sldId="285"/>
        </pc:sldMkLst>
        <pc:spChg chg="mod">
          <ac:chgData name="Cook, Lauren" userId="614a333f-5028-4a40-8ddd-cb5a95faf155" providerId="ADAL" clId="{A913E876-47B0-4D53-ABC4-AC9EE10C5803}" dt="2023-05-03T17:51:29.343" v="6319" actId="122"/>
          <ac:spMkLst>
            <pc:docMk/>
            <pc:sldMk cId="1632063534" sldId="285"/>
            <ac:spMk id="4" creationId="{03976C74-AF82-4ED3-B971-7071F1970DFE}"/>
          </ac:spMkLst>
        </pc:spChg>
        <pc:picChg chg="add mod">
          <ac:chgData name="Cook, Lauren" userId="614a333f-5028-4a40-8ddd-cb5a95faf155" providerId="ADAL" clId="{A913E876-47B0-4D53-ABC4-AC9EE10C5803}" dt="2023-05-03T18:50:32.574" v="7067" actId="1037"/>
          <ac:picMkLst>
            <pc:docMk/>
            <pc:sldMk cId="1632063534" sldId="285"/>
            <ac:picMk id="2" creationId="{85DA3B16-EDF0-0DD9-6C89-D39F2E7341F6}"/>
          </ac:picMkLst>
        </pc:picChg>
      </pc:sldChg>
      <pc:sldChg chg="addSp modSp add mod">
        <pc:chgData name="Cook, Lauren" userId="614a333f-5028-4a40-8ddd-cb5a95faf155" providerId="ADAL" clId="{A913E876-47B0-4D53-ABC4-AC9EE10C5803}" dt="2023-05-03T19:31:02.592" v="7246" actId="14100"/>
        <pc:sldMkLst>
          <pc:docMk/>
          <pc:sldMk cId="1015601750" sldId="286"/>
        </pc:sldMkLst>
        <pc:spChg chg="mod">
          <ac:chgData name="Cook, Lauren" userId="614a333f-5028-4a40-8ddd-cb5a95faf155" providerId="ADAL" clId="{A913E876-47B0-4D53-ABC4-AC9EE10C5803}" dt="2023-05-03T13:18:40.337" v="4174" actId="20577"/>
          <ac:spMkLst>
            <pc:docMk/>
            <pc:sldMk cId="1015601750" sldId="286"/>
            <ac:spMk id="2" creationId="{640B86A8-C0E9-499D-0410-CCD1D3B07B8E}"/>
          </ac:spMkLst>
        </pc:spChg>
        <pc:spChg chg="mod">
          <ac:chgData name="Cook, Lauren" userId="614a333f-5028-4a40-8ddd-cb5a95faf155" providerId="ADAL" clId="{A913E876-47B0-4D53-ABC4-AC9EE10C5803}" dt="2023-05-03T19:31:02.592" v="7246" actId="14100"/>
          <ac:spMkLst>
            <pc:docMk/>
            <pc:sldMk cId="1015601750" sldId="286"/>
            <ac:spMk id="3" creationId="{3F8BC8D1-89B9-BE9E-4853-D3AEEC846E1C}"/>
          </ac:spMkLst>
        </pc:spChg>
        <pc:picChg chg="add mod">
          <ac:chgData name="Cook, Lauren" userId="614a333f-5028-4a40-8ddd-cb5a95faf155" providerId="ADAL" clId="{A913E876-47B0-4D53-ABC4-AC9EE10C5803}" dt="2023-05-03T19:30:59.399" v="7245" actId="1076"/>
          <ac:picMkLst>
            <pc:docMk/>
            <pc:sldMk cId="1015601750" sldId="286"/>
            <ac:picMk id="5" creationId="{A214D83D-5FD2-3503-5361-6DF7EBA0939B}"/>
          </ac:picMkLst>
        </pc:picChg>
        <pc:picChg chg="add mod">
          <ac:chgData name="Cook, Lauren" userId="614a333f-5028-4a40-8ddd-cb5a95faf155" providerId="ADAL" clId="{A913E876-47B0-4D53-ABC4-AC9EE10C5803}" dt="2023-05-03T19:30:57.548" v="7244" actId="1076"/>
          <ac:picMkLst>
            <pc:docMk/>
            <pc:sldMk cId="1015601750" sldId="286"/>
            <ac:picMk id="7" creationId="{4B3D814F-5468-A73F-6897-6C345924A331}"/>
          </ac:picMkLst>
        </pc:picChg>
      </pc:sldChg>
      <pc:sldChg chg="addSp modSp add mod">
        <pc:chgData name="Cook, Lauren" userId="614a333f-5028-4a40-8ddd-cb5a95faf155" providerId="ADAL" clId="{A913E876-47B0-4D53-ABC4-AC9EE10C5803}" dt="2023-05-03T19:33:34.527" v="7317" actId="1038"/>
        <pc:sldMkLst>
          <pc:docMk/>
          <pc:sldMk cId="3943605167" sldId="287"/>
        </pc:sldMkLst>
        <pc:spChg chg="mod">
          <ac:chgData name="Cook, Lauren" userId="614a333f-5028-4a40-8ddd-cb5a95faf155" providerId="ADAL" clId="{A913E876-47B0-4D53-ABC4-AC9EE10C5803}" dt="2023-05-03T13:19:06.442" v="4209" actId="20577"/>
          <ac:spMkLst>
            <pc:docMk/>
            <pc:sldMk cId="3943605167" sldId="287"/>
            <ac:spMk id="2" creationId="{640B86A8-C0E9-499D-0410-CCD1D3B07B8E}"/>
          </ac:spMkLst>
        </pc:spChg>
        <pc:spChg chg="mod">
          <ac:chgData name="Cook, Lauren" userId="614a333f-5028-4a40-8ddd-cb5a95faf155" providerId="ADAL" clId="{A913E876-47B0-4D53-ABC4-AC9EE10C5803}" dt="2023-05-03T19:33:23.628" v="7276" actId="14100"/>
          <ac:spMkLst>
            <pc:docMk/>
            <pc:sldMk cId="3943605167" sldId="287"/>
            <ac:spMk id="3" creationId="{3F8BC8D1-89B9-BE9E-4853-D3AEEC846E1C}"/>
          </ac:spMkLst>
        </pc:spChg>
        <pc:picChg chg="add mod">
          <ac:chgData name="Cook, Lauren" userId="614a333f-5028-4a40-8ddd-cb5a95faf155" providerId="ADAL" clId="{A913E876-47B0-4D53-ABC4-AC9EE10C5803}" dt="2023-05-03T19:33:34.527" v="7317" actId="1038"/>
          <ac:picMkLst>
            <pc:docMk/>
            <pc:sldMk cId="3943605167" sldId="287"/>
            <ac:picMk id="4" creationId="{B328BD6B-C4D2-96C7-6A4D-552498CFAA7D}"/>
          </ac:picMkLst>
        </pc:picChg>
      </pc:sldChg>
      <pc:sldChg chg="addSp modSp add mod">
        <pc:chgData name="Cook, Lauren" userId="614a333f-5028-4a40-8ddd-cb5a95faf155" providerId="ADAL" clId="{A913E876-47B0-4D53-ABC4-AC9EE10C5803}" dt="2023-05-03T19:33:09.938" v="7274" actId="1076"/>
        <pc:sldMkLst>
          <pc:docMk/>
          <pc:sldMk cId="1008893999" sldId="288"/>
        </pc:sldMkLst>
        <pc:spChg chg="mod">
          <ac:chgData name="Cook, Lauren" userId="614a333f-5028-4a40-8ddd-cb5a95faf155" providerId="ADAL" clId="{A913E876-47B0-4D53-ABC4-AC9EE10C5803}" dt="2023-05-03T13:19:41.717" v="4303" actId="20577"/>
          <ac:spMkLst>
            <pc:docMk/>
            <pc:sldMk cId="1008893999" sldId="288"/>
            <ac:spMk id="2" creationId="{640B86A8-C0E9-499D-0410-CCD1D3B07B8E}"/>
          </ac:spMkLst>
        </pc:spChg>
        <pc:spChg chg="mod">
          <ac:chgData name="Cook, Lauren" userId="614a333f-5028-4a40-8ddd-cb5a95faf155" providerId="ADAL" clId="{A913E876-47B0-4D53-ABC4-AC9EE10C5803}" dt="2023-05-03T19:15:22.647" v="7169" actId="14100"/>
          <ac:spMkLst>
            <pc:docMk/>
            <pc:sldMk cId="1008893999" sldId="288"/>
            <ac:spMk id="3" creationId="{3F8BC8D1-89B9-BE9E-4853-D3AEEC846E1C}"/>
          </ac:spMkLst>
        </pc:spChg>
        <pc:picChg chg="add mod">
          <ac:chgData name="Cook, Lauren" userId="614a333f-5028-4a40-8ddd-cb5a95faf155" providerId="ADAL" clId="{A913E876-47B0-4D53-ABC4-AC9EE10C5803}" dt="2023-05-03T19:30:43.973" v="7242" actId="1038"/>
          <ac:picMkLst>
            <pc:docMk/>
            <pc:sldMk cId="1008893999" sldId="288"/>
            <ac:picMk id="5" creationId="{5D5F7D4C-2BCD-AA3B-8C23-761D6D608E93}"/>
          </ac:picMkLst>
        </pc:picChg>
        <pc:picChg chg="add mod">
          <ac:chgData name="Cook, Lauren" userId="614a333f-5028-4a40-8ddd-cb5a95faf155" providerId="ADAL" clId="{A913E876-47B0-4D53-ABC4-AC9EE10C5803}" dt="2023-05-03T19:33:09.938" v="7274" actId="1076"/>
          <ac:picMkLst>
            <pc:docMk/>
            <pc:sldMk cId="1008893999" sldId="288"/>
            <ac:picMk id="7" creationId="{6A326D26-52D5-29A0-6936-C7946514142C}"/>
          </ac:picMkLst>
        </pc:picChg>
      </pc:sldChg>
      <pc:sldChg chg="add del mod ord modShow">
        <pc:chgData name="Cook, Lauren" userId="614a333f-5028-4a40-8ddd-cb5a95faf155" providerId="ADAL" clId="{A913E876-47B0-4D53-ABC4-AC9EE10C5803}" dt="2023-05-03T15:16:48.517" v="5216" actId="2696"/>
        <pc:sldMkLst>
          <pc:docMk/>
          <pc:sldMk cId="618025578" sldId="289"/>
        </pc:sldMkLst>
      </pc:sldChg>
      <pc:sldChg chg="addSp delSp modSp add mod modShow">
        <pc:chgData name="Cook, Lauren" userId="614a333f-5028-4a40-8ddd-cb5a95faf155" providerId="ADAL" clId="{A913E876-47B0-4D53-ABC4-AC9EE10C5803}" dt="2023-05-03T13:35:33.057" v="4554" actId="207"/>
        <pc:sldMkLst>
          <pc:docMk/>
          <pc:sldMk cId="321875629" sldId="290"/>
        </pc:sldMkLst>
        <pc:spChg chg="mod">
          <ac:chgData name="Cook, Lauren" userId="614a333f-5028-4a40-8ddd-cb5a95faf155" providerId="ADAL" clId="{A913E876-47B0-4D53-ABC4-AC9EE10C5803}" dt="2023-05-03T13:31:23.685" v="4541" actId="6549"/>
          <ac:spMkLst>
            <pc:docMk/>
            <pc:sldMk cId="321875629" sldId="290"/>
            <ac:spMk id="2" creationId="{640B86A8-C0E9-499D-0410-CCD1D3B07B8E}"/>
          </ac:spMkLst>
        </pc:spChg>
        <pc:spChg chg="del mod">
          <ac:chgData name="Cook, Lauren" userId="614a333f-5028-4a40-8ddd-cb5a95faf155" providerId="ADAL" clId="{A913E876-47B0-4D53-ABC4-AC9EE10C5803}" dt="2023-05-03T13:25:08.044" v="4363" actId="1032"/>
          <ac:spMkLst>
            <pc:docMk/>
            <pc:sldMk cId="321875629" sldId="290"/>
            <ac:spMk id="3" creationId="{3F8BC8D1-89B9-BE9E-4853-D3AEEC846E1C}"/>
          </ac:spMkLst>
        </pc:spChg>
        <pc:spChg chg="add del mod">
          <ac:chgData name="Cook, Lauren" userId="614a333f-5028-4a40-8ddd-cb5a95faf155" providerId="ADAL" clId="{A913E876-47B0-4D53-ABC4-AC9EE10C5803}" dt="2023-05-03T13:25:14.145" v="4365" actId="478"/>
          <ac:spMkLst>
            <pc:docMk/>
            <pc:sldMk cId="321875629" sldId="290"/>
            <ac:spMk id="7" creationId="{660153C9-EDCF-18BC-1C9B-852695574DBD}"/>
          </ac:spMkLst>
        </pc:spChg>
        <pc:spChg chg="add del mod">
          <ac:chgData name="Cook, Lauren" userId="614a333f-5028-4a40-8ddd-cb5a95faf155" providerId="ADAL" clId="{A913E876-47B0-4D53-ABC4-AC9EE10C5803}" dt="2023-05-03T13:26:27.211" v="4399" actId="1032"/>
          <ac:spMkLst>
            <pc:docMk/>
            <pc:sldMk cId="321875629" sldId="290"/>
            <ac:spMk id="9" creationId="{80725EB8-14BB-5787-C653-BF46814E56BF}"/>
          </ac:spMkLst>
        </pc:spChg>
        <pc:graphicFrameChg chg="add del mod modGraphic">
          <ac:chgData name="Cook, Lauren" userId="614a333f-5028-4a40-8ddd-cb5a95faf155" providerId="ADAL" clId="{A913E876-47B0-4D53-ABC4-AC9EE10C5803}" dt="2023-05-03T13:25:17.252" v="4366" actId="478"/>
          <ac:graphicFrameMkLst>
            <pc:docMk/>
            <pc:sldMk cId="321875629" sldId="290"/>
            <ac:graphicFrameMk id="4" creationId="{0D2AF7D9-9274-3C33-654D-E18B80421782}"/>
          </ac:graphicFrameMkLst>
        </pc:graphicFrameChg>
        <pc:graphicFrameChg chg="add del mod modGraphic">
          <ac:chgData name="Cook, Lauren" userId="614a333f-5028-4a40-8ddd-cb5a95faf155" providerId="ADAL" clId="{A913E876-47B0-4D53-ABC4-AC9EE10C5803}" dt="2023-05-03T13:25:59.283" v="4398" actId="478"/>
          <ac:graphicFrameMkLst>
            <pc:docMk/>
            <pc:sldMk cId="321875629" sldId="290"/>
            <ac:graphicFrameMk id="5" creationId="{DE2A9AA0-D2FA-E1CC-4581-122AC992E900}"/>
          </ac:graphicFrameMkLst>
        </pc:graphicFrameChg>
        <pc:graphicFrameChg chg="add mod modGraphic">
          <ac:chgData name="Cook, Lauren" userId="614a333f-5028-4a40-8ddd-cb5a95faf155" providerId="ADAL" clId="{A913E876-47B0-4D53-ABC4-AC9EE10C5803}" dt="2023-05-03T13:35:33.057" v="4554" actId="207"/>
          <ac:graphicFrameMkLst>
            <pc:docMk/>
            <pc:sldMk cId="321875629" sldId="290"/>
            <ac:graphicFrameMk id="10" creationId="{55692976-D65F-202D-230B-9C1540CB8ED1}"/>
          </ac:graphicFrameMkLst>
        </pc:graphicFrameChg>
      </pc:sldChg>
      <pc:sldChg chg="modSp new mod ord modShow">
        <pc:chgData name="Cook, Lauren" userId="614a333f-5028-4a40-8ddd-cb5a95faf155" providerId="ADAL" clId="{A913E876-47B0-4D53-ABC4-AC9EE10C5803}" dt="2023-05-03T18:24:07.049" v="6415" actId="729"/>
        <pc:sldMkLst>
          <pc:docMk/>
          <pc:sldMk cId="2219412757" sldId="291"/>
        </pc:sldMkLst>
        <pc:spChg chg="mod">
          <ac:chgData name="Cook, Lauren" userId="614a333f-5028-4a40-8ddd-cb5a95faf155" providerId="ADAL" clId="{A913E876-47B0-4D53-ABC4-AC9EE10C5803}" dt="2023-05-03T16:44:59.407" v="5307" actId="20577"/>
          <ac:spMkLst>
            <pc:docMk/>
            <pc:sldMk cId="2219412757" sldId="291"/>
            <ac:spMk id="2" creationId="{F83EB0A7-8E24-1BC6-A004-FDDBB2C16E72}"/>
          </ac:spMkLst>
        </pc:spChg>
        <pc:spChg chg="mod">
          <ac:chgData name="Cook, Lauren" userId="614a333f-5028-4a40-8ddd-cb5a95faf155" providerId="ADAL" clId="{A913E876-47B0-4D53-ABC4-AC9EE10C5803}" dt="2023-05-03T17:57:48.245" v="6371" actId="5793"/>
          <ac:spMkLst>
            <pc:docMk/>
            <pc:sldMk cId="2219412757" sldId="291"/>
            <ac:spMk id="3" creationId="{508E9C1F-9154-6A7F-72BB-C9580F60384D}"/>
          </ac:spMkLst>
        </pc:spChg>
      </pc:sldChg>
      <pc:sldChg chg="add del modAnim">
        <pc:chgData name="Cook, Lauren" userId="614a333f-5028-4a40-8ddd-cb5a95faf155" providerId="ADAL" clId="{A913E876-47B0-4D53-ABC4-AC9EE10C5803}" dt="2023-05-03T15:20:49.565" v="5264" actId="2696"/>
        <pc:sldMkLst>
          <pc:docMk/>
          <pc:sldMk cId="3743582090" sldId="291"/>
        </pc:sldMkLst>
      </pc:sldChg>
      <pc:sldChg chg="addSp delSp modSp mod">
        <pc:chgData name="Cook, Lauren" userId="614a333f-5028-4a40-8ddd-cb5a95faf155" providerId="ADAL" clId="{A913E876-47B0-4D53-ABC4-AC9EE10C5803}" dt="2023-05-03T18:26:31.165" v="6442" actId="478"/>
        <pc:sldMkLst>
          <pc:docMk/>
          <pc:sldMk cId="523209115" sldId="292"/>
        </pc:sldMkLst>
        <pc:spChg chg="mod">
          <ac:chgData name="Cook, Lauren" userId="614a333f-5028-4a40-8ddd-cb5a95faf155" providerId="ADAL" clId="{A913E876-47B0-4D53-ABC4-AC9EE10C5803}" dt="2023-05-03T18:01:24.672" v="6382" actId="20577"/>
          <ac:spMkLst>
            <pc:docMk/>
            <pc:sldMk cId="523209115" sldId="292"/>
            <ac:spMk id="2" creationId="{97BE4F01-81AD-4401-9006-EC16D3CCBC84}"/>
          </ac:spMkLst>
        </pc:spChg>
        <pc:spChg chg="del">
          <ac:chgData name="Cook, Lauren" userId="614a333f-5028-4a40-8ddd-cb5a95faf155" providerId="ADAL" clId="{A913E876-47B0-4D53-ABC4-AC9EE10C5803}" dt="2023-05-03T17:00:13.757" v="5489" actId="931"/>
          <ac:spMkLst>
            <pc:docMk/>
            <pc:sldMk cId="523209115" sldId="292"/>
            <ac:spMk id="3" creationId="{9FC30B08-6421-4F88-9647-7F0B2C63F828}"/>
          </ac:spMkLst>
        </pc:spChg>
        <pc:spChg chg="add del mod">
          <ac:chgData name="Cook, Lauren" userId="614a333f-5028-4a40-8ddd-cb5a95faf155" providerId="ADAL" clId="{A913E876-47B0-4D53-ABC4-AC9EE10C5803}" dt="2023-05-03T17:00:28.483" v="5492" actId="931"/>
          <ac:spMkLst>
            <pc:docMk/>
            <pc:sldMk cId="523209115" sldId="292"/>
            <ac:spMk id="9" creationId="{E370FFB3-05B4-01F4-26EA-0D2E3B329E85}"/>
          </ac:spMkLst>
        </pc:spChg>
        <pc:spChg chg="add del mod">
          <ac:chgData name="Cook, Lauren" userId="614a333f-5028-4a40-8ddd-cb5a95faf155" providerId="ADAL" clId="{A913E876-47B0-4D53-ABC4-AC9EE10C5803}" dt="2023-05-03T17:02:26.205" v="5562"/>
          <ac:spMkLst>
            <pc:docMk/>
            <pc:sldMk cId="523209115" sldId="292"/>
            <ac:spMk id="13" creationId="{43F271B7-65EC-4F80-3F2C-D121454AAE0F}"/>
          </ac:spMkLst>
        </pc:spChg>
        <pc:spChg chg="add del mod">
          <ac:chgData name="Cook, Lauren" userId="614a333f-5028-4a40-8ddd-cb5a95faf155" providerId="ADAL" clId="{A913E876-47B0-4D53-ABC4-AC9EE10C5803}" dt="2023-05-03T17:04:35.613" v="5606" actId="478"/>
          <ac:spMkLst>
            <pc:docMk/>
            <pc:sldMk cId="523209115" sldId="292"/>
            <ac:spMk id="15" creationId="{409765E8-E647-18A0-5E5B-40F617FF2CE9}"/>
          </ac:spMkLst>
        </pc:spChg>
        <pc:spChg chg="add del mod">
          <ac:chgData name="Cook, Lauren" userId="614a333f-5028-4a40-8ddd-cb5a95faf155" providerId="ADAL" clId="{A913E876-47B0-4D53-ABC4-AC9EE10C5803}" dt="2023-05-03T17:04:35.613" v="5606" actId="478"/>
          <ac:spMkLst>
            <pc:docMk/>
            <pc:sldMk cId="523209115" sldId="292"/>
            <ac:spMk id="16" creationId="{360DCD3A-4280-E865-1E46-CF8DD2974721}"/>
          </ac:spMkLst>
        </pc:spChg>
        <pc:spChg chg="add del mod">
          <ac:chgData name="Cook, Lauren" userId="614a333f-5028-4a40-8ddd-cb5a95faf155" providerId="ADAL" clId="{A913E876-47B0-4D53-ABC4-AC9EE10C5803}" dt="2023-05-03T17:05:07.485" v="5616" actId="478"/>
          <ac:spMkLst>
            <pc:docMk/>
            <pc:sldMk cId="523209115" sldId="292"/>
            <ac:spMk id="18" creationId="{F0DF20EE-570E-DAE6-CA0D-C5C034231927}"/>
          </ac:spMkLst>
        </pc:spChg>
        <pc:spChg chg="add del mod">
          <ac:chgData name="Cook, Lauren" userId="614a333f-5028-4a40-8ddd-cb5a95faf155" providerId="ADAL" clId="{A913E876-47B0-4D53-ABC4-AC9EE10C5803}" dt="2023-05-03T17:05:07.485" v="5616" actId="478"/>
          <ac:spMkLst>
            <pc:docMk/>
            <pc:sldMk cId="523209115" sldId="292"/>
            <ac:spMk id="19" creationId="{70EB04EF-A876-E99A-DF3F-A0137553E81E}"/>
          </ac:spMkLst>
        </pc:spChg>
        <pc:spChg chg="add del mod">
          <ac:chgData name="Cook, Lauren" userId="614a333f-5028-4a40-8ddd-cb5a95faf155" providerId="ADAL" clId="{A913E876-47B0-4D53-ABC4-AC9EE10C5803}" dt="2023-05-03T17:05:15.092" v="5618" actId="478"/>
          <ac:spMkLst>
            <pc:docMk/>
            <pc:sldMk cId="523209115" sldId="292"/>
            <ac:spMk id="23" creationId="{B4279E17-8B91-3C95-E9D1-7FB0EA8C11A1}"/>
          </ac:spMkLst>
        </pc:spChg>
        <pc:spChg chg="add del mod">
          <ac:chgData name="Cook, Lauren" userId="614a333f-5028-4a40-8ddd-cb5a95faf155" providerId="ADAL" clId="{A913E876-47B0-4D53-ABC4-AC9EE10C5803}" dt="2023-05-03T18:26:31.165" v="6442" actId="478"/>
          <ac:spMkLst>
            <pc:docMk/>
            <pc:sldMk cId="523209115" sldId="292"/>
            <ac:spMk id="28" creationId="{3749E69C-5265-0059-CF6A-D95771C83CEF}"/>
          </ac:spMkLst>
        </pc:spChg>
        <pc:spChg chg="add del">
          <ac:chgData name="Cook, Lauren" userId="614a333f-5028-4a40-8ddd-cb5a95faf155" providerId="ADAL" clId="{A913E876-47B0-4D53-ABC4-AC9EE10C5803}" dt="2023-05-03T18:26:28.131" v="6441" actId="22"/>
          <ac:spMkLst>
            <pc:docMk/>
            <pc:sldMk cId="523209115" sldId="292"/>
            <ac:spMk id="30" creationId="{A5AA70DE-2428-5DCB-D282-091C57D31DBB}"/>
          </ac:spMkLst>
        </pc:spChg>
        <pc:grpChg chg="add mod">
          <ac:chgData name="Cook, Lauren" userId="614a333f-5028-4a40-8ddd-cb5a95faf155" providerId="ADAL" clId="{A913E876-47B0-4D53-ABC4-AC9EE10C5803}" dt="2023-05-03T18:02:00.919" v="6391" actId="1076"/>
          <ac:grpSpMkLst>
            <pc:docMk/>
            <pc:sldMk cId="523209115" sldId="292"/>
            <ac:grpSpMk id="27" creationId="{587E6ED1-8621-0F5B-39BB-B997453C73BB}"/>
          </ac:grpSpMkLst>
        </pc:grpChg>
        <pc:picChg chg="add del mod">
          <ac:chgData name="Cook, Lauren" userId="614a333f-5028-4a40-8ddd-cb5a95faf155" providerId="ADAL" clId="{A913E876-47B0-4D53-ABC4-AC9EE10C5803}" dt="2023-05-03T17:00:16.531" v="5491" actId="478"/>
          <ac:picMkLst>
            <pc:docMk/>
            <pc:sldMk cId="523209115" sldId="292"/>
            <ac:picMk id="5" creationId="{4B7997A7-0168-FA89-7AE7-6E9C16D23D23}"/>
          </ac:picMkLst>
        </pc:picChg>
        <pc:picChg chg="add del mod">
          <ac:chgData name="Cook, Lauren" userId="614a333f-5028-4a40-8ddd-cb5a95faf155" providerId="ADAL" clId="{A913E876-47B0-4D53-ABC4-AC9EE10C5803}" dt="2023-05-03T17:00:16.531" v="5491" actId="478"/>
          <ac:picMkLst>
            <pc:docMk/>
            <pc:sldMk cId="523209115" sldId="292"/>
            <ac:picMk id="7" creationId="{9125CA90-95C0-F9E2-C94F-CEDB829AEB07}"/>
          </ac:picMkLst>
        </pc:picChg>
        <pc:picChg chg="add del mod">
          <ac:chgData name="Cook, Lauren" userId="614a333f-5028-4a40-8ddd-cb5a95faf155" providerId="ADAL" clId="{A913E876-47B0-4D53-ABC4-AC9EE10C5803}" dt="2023-05-03T17:00:56.131" v="5496" actId="478"/>
          <ac:picMkLst>
            <pc:docMk/>
            <pc:sldMk cId="523209115" sldId="292"/>
            <ac:picMk id="11" creationId="{B2FDAC76-16DC-FFBD-6D8A-C3EAC1B2BF84}"/>
          </ac:picMkLst>
        </pc:picChg>
        <pc:picChg chg="add del mod">
          <ac:chgData name="Cook, Lauren" userId="614a333f-5028-4a40-8ddd-cb5a95faf155" providerId="ADAL" clId="{A913E876-47B0-4D53-ABC4-AC9EE10C5803}" dt="2023-05-03T17:04:35.613" v="5606" actId="478"/>
          <ac:picMkLst>
            <pc:docMk/>
            <pc:sldMk cId="523209115" sldId="292"/>
            <ac:picMk id="14" creationId="{419E03F5-0F49-0DFC-93B1-CD27338A49F3}"/>
          </ac:picMkLst>
        </pc:picChg>
        <pc:picChg chg="add del mod">
          <ac:chgData name="Cook, Lauren" userId="614a333f-5028-4a40-8ddd-cb5a95faf155" providerId="ADAL" clId="{A913E876-47B0-4D53-ABC4-AC9EE10C5803}" dt="2023-05-03T17:05:07.485" v="5616" actId="478"/>
          <ac:picMkLst>
            <pc:docMk/>
            <pc:sldMk cId="523209115" sldId="292"/>
            <ac:picMk id="17" creationId="{526CDE0A-8618-BF74-BB83-D38781B83A7C}"/>
          </ac:picMkLst>
        </pc:picChg>
        <pc:picChg chg="add mod">
          <ac:chgData name="Cook, Lauren" userId="614a333f-5028-4a40-8ddd-cb5a95faf155" providerId="ADAL" clId="{A913E876-47B0-4D53-ABC4-AC9EE10C5803}" dt="2023-05-03T18:02:13.432" v="6414" actId="1036"/>
          <ac:picMkLst>
            <pc:docMk/>
            <pc:sldMk cId="523209115" sldId="292"/>
            <ac:picMk id="21" creationId="{905DE24E-D0B7-A9A9-65DE-67E02341C159}"/>
          </ac:picMkLst>
        </pc:picChg>
        <pc:picChg chg="add mod modCrop">
          <ac:chgData name="Cook, Lauren" userId="614a333f-5028-4a40-8ddd-cb5a95faf155" providerId="ADAL" clId="{A913E876-47B0-4D53-ABC4-AC9EE10C5803}" dt="2023-05-03T18:01:47.301" v="6386" actId="164"/>
          <ac:picMkLst>
            <pc:docMk/>
            <pc:sldMk cId="523209115" sldId="292"/>
            <ac:picMk id="25" creationId="{73EADD6B-3588-FB77-3330-80545C55C859}"/>
          </ac:picMkLst>
        </pc:picChg>
        <pc:picChg chg="add mod modCrop">
          <ac:chgData name="Cook, Lauren" userId="614a333f-5028-4a40-8ddd-cb5a95faf155" providerId="ADAL" clId="{A913E876-47B0-4D53-ABC4-AC9EE10C5803}" dt="2023-05-03T18:01:47.301" v="6386" actId="164"/>
          <ac:picMkLst>
            <pc:docMk/>
            <pc:sldMk cId="523209115" sldId="292"/>
            <ac:picMk id="26" creationId="{89CCA750-8F41-5BF7-EA4D-3D36AFDB1216}"/>
          </ac:picMkLst>
        </pc:picChg>
      </pc:sldChg>
      <pc:sldChg chg="add mod modShow">
        <pc:chgData name="Cook, Lauren" userId="614a333f-5028-4a40-8ddd-cb5a95faf155" providerId="ADAL" clId="{A913E876-47B0-4D53-ABC4-AC9EE10C5803}" dt="2023-05-03T21:03:41.072" v="7647" actId="729"/>
        <pc:sldMkLst>
          <pc:docMk/>
          <pc:sldMk cId="1757944600" sldId="293"/>
        </pc:sldMkLst>
      </pc:sldChg>
      <pc:sldChg chg="modSp add del mod">
        <pc:chgData name="Cook, Lauren" userId="614a333f-5028-4a40-8ddd-cb5a95faf155" providerId="ADAL" clId="{A913E876-47B0-4D53-ABC4-AC9EE10C5803}" dt="2023-05-03T18:45:09.244" v="7016" actId="2696"/>
        <pc:sldMkLst>
          <pc:docMk/>
          <pc:sldMk cId="2045681764" sldId="293"/>
        </pc:sldMkLst>
        <pc:spChg chg="mod">
          <ac:chgData name="Cook, Lauren" userId="614a333f-5028-4a40-8ddd-cb5a95faf155" providerId="ADAL" clId="{A913E876-47B0-4D53-ABC4-AC9EE10C5803}" dt="2023-05-03T18:29:47.503" v="6484" actId="1076"/>
          <ac:spMkLst>
            <pc:docMk/>
            <pc:sldMk cId="2045681764" sldId="293"/>
            <ac:spMk id="6" creationId="{AE477BF7-FC40-4298-8671-1900EA5BEEAD}"/>
          </ac:spMkLst>
        </pc:spChg>
        <pc:picChg chg="mod">
          <ac:chgData name="Cook, Lauren" userId="614a333f-5028-4a40-8ddd-cb5a95faf155" providerId="ADAL" clId="{A913E876-47B0-4D53-ABC4-AC9EE10C5803}" dt="2023-05-03T18:29:56.403" v="6485" actId="1076"/>
          <ac:picMkLst>
            <pc:docMk/>
            <pc:sldMk cId="2045681764" sldId="293"/>
            <ac:picMk id="3" creationId="{2A60D392-5A1B-D20A-14F1-210352C38E25}"/>
          </ac:picMkLst>
        </pc:picChg>
      </pc:sldChg>
      <pc:sldChg chg="add mod modShow">
        <pc:chgData name="Cook, Lauren" userId="614a333f-5028-4a40-8ddd-cb5a95faf155" providerId="ADAL" clId="{A913E876-47B0-4D53-ABC4-AC9EE10C5803}" dt="2023-05-03T21:03:37.745" v="7646" actId="729"/>
        <pc:sldMkLst>
          <pc:docMk/>
          <pc:sldMk cId="1173290921" sldId="294"/>
        </pc:sldMkLst>
      </pc:sldChg>
    </pc:docChg>
  </pc:docChgLst>
  <pc:docChgLst>
    <pc:chgData name="Cook, Lauren" userId="S::lauren.cook@mecklenburgcountync.gov::614a333f-5028-4a40-8ddd-cb5a95faf155" providerId="AD" clId="Web-{2C72BBEF-C6B1-46E6-B442-C98C1F7B652A}"/>
    <pc:docChg chg="modSld">
      <pc:chgData name="Cook, Lauren" userId="S::lauren.cook@mecklenburgcountync.gov::614a333f-5028-4a40-8ddd-cb5a95faf155" providerId="AD" clId="Web-{2C72BBEF-C6B1-46E6-B442-C98C1F7B652A}" dt="2023-06-20T16:31:23.046" v="24"/>
      <pc:docMkLst>
        <pc:docMk/>
      </pc:docMkLst>
      <pc:sldChg chg="modSp">
        <pc:chgData name="Cook, Lauren" userId="S::lauren.cook@mecklenburgcountync.gov::614a333f-5028-4a40-8ddd-cb5a95faf155" providerId="AD" clId="Web-{2C72BBEF-C6B1-46E6-B442-C98C1F7B652A}" dt="2023-06-20T16:27:54.136" v="3" actId="20577"/>
        <pc:sldMkLst>
          <pc:docMk/>
          <pc:sldMk cId="485368794" sldId="257"/>
        </pc:sldMkLst>
        <pc:spChg chg="mod">
          <ac:chgData name="Cook, Lauren" userId="S::lauren.cook@mecklenburgcountync.gov::614a333f-5028-4a40-8ddd-cb5a95faf155" providerId="AD" clId="Web-{2C72BBEF-C6B1-46E6-B442-C98C1F7B652A}" dt="2023-06-20T16:27:54.136" v="3" actId="20577"/>
          <ac:spMkLst>
            <pc:docMk/>
            <pc:sldMk cId="485368794" sldId="257"/>
            <ac:spMk id="3" creationId="{47199CDE-2F40-70C3-5324-E8E9ED3B15C6}"/>
          </ac:spMkLst>
        </pc:spChg>
      </pc:sldChg>
      <pc:sldChg chg="addSp delSp modSp addAnim delAnim">
        <pc:chgData name="Cook, Lauren" userId="S::lauren.cook@mecklenburgcountync.gov::614a333f-5028-4a40-8ddd-cb5a95faf155" providerId="AD" clId="Web-{2C72BBEF-C6B1-46E6-B442-C98C1F7B652A}" dt="2023-06-20T16:31:23.046" v="24"/>
        <pc:sldMkLst>
          <pc:docMk/>
          <pc:sldMk cId="3875107979" sldId="314"/>
        </pc:sldMkLst>
        <pc:spChg chg="add del mod">
          <ac:chgData name="Cook, Lauren" userId="S::lauren.cook@mecklenburgcountync.gov::614a333f-5028-4a40-8ddd-cb5a95faf155" providerId="AD" clId="Web-{2C72BBEF-C6B1-46E6-B442-C98C1F7B652A}" dt="2023-06-20T16:31:23.046" v="24"/>
          <ac:spMkLst>
            <pc:docMk/>
            <pc:sldMk cId="3875107979" sldId="314"/>
            <ac:spMk id="9" creationId="{87D690FE-1066-973B-FEA2-BCC5FDEA833C}"/>
          </ac:spMkLst>
        </pc:spChg>
        <pc:spChg chg="mod">
          <ac:chgData name="Cook, Lauren" userId="S::lauren.cook@mecklenburgcountync.gov::614a333f-5028-4a40-8ddd-cb5a95faf155" providerId="AD" clId="Web-{2C72BBEF-C6B1-46E6-B442-C98C1F7B652A}" dt="2023-06-20T16:30:43.061" v="16" actId="20577"/>
          <ac:spMkLst>
            <pc:docMk/>
            <pc:sldMk cId="3875107979" sldId="314"/>
            <ac:spMk id="15" creationId="{EA2B65B6-2E92-9DC4-77BE-D49BB383C934}"/>
          </ac:spMkLst>
        </pc:spChg>
        <pc:spChg chg="mod">
          <ac:chgData name="Cook, Lauren" userId="S::lauren.cook@mecklenburgcountync.gov::614a333f-5028-4a40-8ddd-cb5a95faf155" providerId="AD" clId="Web-{2C72BBEF-C6B1-46E6-B442-C98C1F7B652A}" dt="2023-06-20T16:29:51.904" v="9" actId="1076"/>
          <ac:spMkLst>
            <pc:docMk/>
            <pc:sldMk cId="3875107979" sldId="314"/>
            <ac:spMk id="18" creationId="{FE28DFE9-C486-31D5-9EA3-9704C997529F}"/>
          </ac:spMkLst>
        </pc:spChg>
        <pc:spChg chg="mod">
          <ac:chgData name="Cook, Lauren" userId="S::lauren.cook@mecklenburgcountync.gov::614a333f-5028-4a40-8ddd-cb5a95faf155" providerId="AD" clId="Web-{2C72BBEF-C6B1-46E6-B442-C98C1F7B652A}" dt="2023-06-20T16:29:51.919" v="10" actId="1076"/>
          <ac:spMkLst>
            <pc:docMk/>
            <pc:sldMk cId="3875107979" sldId="314"/>
            <ac:spMk id="20" creationId="{821112A7-1F5A-99D0-BEAC-63B06AF7E23E}"/>
          </ac:spMkLst>
        </pc:spChg>
        <pc:spChg chg="mod">
          <ac:chgData name="Cook, Lauren" userId="S::lauren.cook@mecklenburgcountync.gov::614a333f-5028-4a40-8ddd-cb5a95faf155" providerId="AD" clId="Web-{2C72BBEF-C6B1-46E6-B442-C98C1F7B652A}" dt="2023-06-20T16:29:51.919" v="11" actId="1076"/>
          <ac:spMkLst>
            <pc:docMk/>
            <pc:sldMk cId="3875107979" sldId="314"/>
            <ac:spMk id="22" creationId="{6B1E0CF5-4CE2-023D-1122-3DE6A8CBFCA8}"/>
          </ac:spMkLst>
        </pc:spChg>
        <pc:spChg chg="mod">
          <ac:chgData name="Cook, Lauren" userId="S::lauren.cook@mecklenburgcountync.gov::614a333f-5028-4a40-8ddd-cb5a95faf155" providerId="AD" clId="Web-{2C72BBEF-C6B1-46E6-B442-C98C1F7B652A}" dt="2023-06-20T16:29:41.372" v="8" actId="1076"/>
          <ac:spMkLst>
            <pc:docMk/>
            <pc:sldMk cId="3875107979" sldId="314"/>
            <ac:spMk id="23" creationId="{D80B7A19-80FB-3DAE-7FF7-89C0D1555783}"/>
          </ac:spMkLst>
        </pc:spChg>
        <pc:picChg chg="mod">
          <ac:chgData name="Cook, Lauren" userId="S::lauren.cook@mecklenburgcountync.gov::614a333f-5028-4a40-8ddd-cb5a95faf155" providerId="AD" clId="Web-{2C72BBEF-C6B1-46E6-B442-C98C1F7B652A}" dt="2023-06-20T16:29:41.357" v="4" actId="1076"/>
          <ac:picMkLst>
            <pc:docMk/>
            <pc:sldMk cId="3875107979" sldId="314"/>
            <ac:picMk id="3" creationId="{082E4C96-ADBD-D476-CD2C-BA4E455653A1}"/>
          </ac:picMkLst>
        </pc:picChg>
        <pc:picChg chg="mod">
          <ac:chgData name="Cook, Lauren" userId="S::lauren.cook@mecklenburgcountync.gov::614a333f-5028-4a40-8ddd-cb5a95faf155" providerId="AD" clId="Web-{2C72BBEF-C6B1-46E6-B442-C98C1F7B652A}" dt="2023-06-20T16:29:41.357" v="5" actId="1076"/>
          <ac:picMkLst>
            <pc:docMk/>
            <pc:sldMk cId="3875107979" sldId="314"/>
            <ac:picMk id="5" creationId="{40E52817-078A-93FB-65CA-93AECE3A4294}"/>
          </ac:picMkLst>
        </pc:picChg>
        <pc:picChg chg="mod">
          <ac:chgData name="Cook, Lauren" userId="S::lauren.cook@mecklenburgcountync.gov::614a333f-5028-4a40-8ddd-cb5a95faf155" providerId="AD" clId="Web-{2C72BBEF-C6B1-46E6-B442-C98C1F7B652A}" dt="2023-06-20T16:29:41.357" v="6" actId="1076"/>
          <ac:picMkLst>
            <pc:docMk/>
            <pc:sldMk cId="3875107979" sldId="314"/>
            <ac:picMk id="6" creationId="{EDC08DEC-7E10-9541-F279-ED4D815D66DF}"/>
          </ac:picMkLst>
        </pc:picChg>
        <pc:picChg chg="mod">
          <ac:chgData name="Cook, Lauren" userId="S::lauren.cook@mecklenburgcountync.gov::614a333f-5028-4a40-8ddd-cb5a95faf155" providerId="AD" clId="Web-{2C72BBEF-C6B1-46E6-B442-C98C1F7B652A}" dt="2023-06-20T16:29:41.357" v="7" actId="1076"/>
          <ac:picMkLst>
            <pc:docMk/>
            <pc:sldMk cId="3875107979" sldId="314"/>
            <ac:picMk id="7" creationId="{49117284-9180-E27D-22E3-E1F43353953D}"/>
          </ac:picMkLst>
        </pc:picChg>
      </pc:sldChg>
    </pc:docChg>
  </pc:docChgLst>
  <pc:docChgLst>
    <pc:chgData name="Cook, Lauren" userId="S::lauren.cook@mecklenburgcountync.gov::614a333f-5028-4a40-8ddd-cb5a95faf155" providerId="AD" clId="Web-{C0C25723-377D-4213-98AD-74A31A79AADD}"/>
    <pc:docChg chg="modSld">
      <pc:chgData name="Cook, Lauren" userId="S::lauren.cook@mecklenburgcountync.gov::614a333f-5028-4a40-8ddd-cb5a95faf155" providerId="AD" clId="Web-{C0C25723-377D-4213-98AD-74A31A79AADD}" dt="2023-06-01T18:42:15.159" v="639"/>
      <pc:docMkLst>
        <pc:docMk/>
      </pc:docMkLst>
      <pc:sldChg chg="modNotes">
        <pc:chgData name="Cook, Lauren" userId="S::lauren.cook@mecklenburgcountync.gov::614a333f-5028-4a40-8ddd-cb5a95faf155" providerId="AD" clId="Web-{C0C25723-377D-4213-98AD-74A31A79AADD}" dt="2023-06-01T18:35:02.652" v="433"/>
        <pc:sldMkLst>
          <pc:docMk/>
          <pc:sldMk cId="3533048033" sldId="260"/>
        </pc:sldMkLst>
      </pc:sldChg>
      <pc:sldChg chg="modNotes">
        <pc:chgData name="Cook, Lauren" userId="S::lauren.cook@mecklenburgcountync.gov::614a333f-5028-4a40-8ddd-cb5a95faf155" providerId="AD" clId="Web-{C0C25723-377D-4213-98AD-74A31A79AADD}" dt="2023-06-01T18:40:47.345" v="540"/>
        <pc:sldMkLst>
          <pc:docMk/>
          <pc:sldMk cId="851262958" sldId="261"/>
        </pc:sldMkLst>
      </pc:sldChg>
      <pc:sldChg chg="modNotes">
        <pc:chgData name="Cook, Lauren" userId="S::lauren.cook@mecklenburgcountync.gov::614a333f-5028-4a40-8ddd-cb5a95faf155" providerId="AD" clId="Web-{C0C25723-377D-4213-98AD-74A31A79AADD}" dt="2023-06-01T18:41:03.517" v="563"/>
        <pc:sldMkLst>
          <pc:docMk/>
          <pc:sldMk cId="305738116" sldId="262"/>
        </pc:sldMkLst>
      </pc:sldChg>
      <pc:sldChg chg="modNotes">
        <pc:chgData name="Cook, Lauren" userId="S::lauren.cook@mecklenburgcountync.gov::614a333f-5028-4a40-8ddd-cb5a95faf155" providerId="AD" clId="Web-{C0C25723-377D-4213-98AD-74A31A79AADD}" dt="2023-06-01T18:42:15.159" v="639"/>
        <pc:sldMkLst>
          <pc:docMk/>
          <pc:sldMk cId="702005065" sldId="266"/>
        </pc:sldMkLst>
      </pc:sldChg>
      <pc:sldChg chg="modNotes">
        <pc:chgData name="Cook, Lauren" userId="S::lauren.cook@mecklenburgcountync.gov::614a333f-5028-4a40-8ddd-cb5a95faf155" providerId="AD" clId="Web-{C0C25723-377D-4213-98AD-74A31A79AADD}" dt="2023-06-01T18:41:33.127" v="585"/>
        <pc:sldMkLst>
          <pc:docMk/>
          <pc:sldMk cId="1291421162" sldId="275"/>
        </pc:sldMkLst>
      </pc:sldChg>
      <pc:sldChg chg="modNotes">
        <pc:chgData name="Cook, Lauren" userId="S::lauren.cook@mecklenburgcountync.gov::614a333f-5028-4a40-8ddd-cb5a95faf155" providerId="AD" clId="Web-{C0C25723-377D-4213-98AD-74A31A79AADD}" dt="2023-06-01T18:41:47.533" v="618"/>
        <pc:sldMkLst>
          <pc:docMk/>
          <pc:sldMk cId="952227093" sldId="277"/>
        </pc:sldMkLst>
      </pc:sldChg>
      <pc:sldChg chg="modNotes">
        <pc:chgData name="Cook, Lauren" userId="S::lauren.cook@mecklenburgcountync.gov::614a333f-5028-4a40-8ddd-cb5a95faf155" providerId="AD" clId="Web-{C0C25723-377D-4213-98AD-74A31A79AADD}" dt="2023-06-01T18:41:14.580" v="570"/>
        <pc:sldMkLst>
          <pc:docMk/>
          <pc:sldMk cId="3028719048" sldId="278"/>
        </pc:sldMkLst>
      </pc:sldChg>
      <pc:sldChg chg="modNotes">
        <pc:chgData name="Cook, Lauren" userId="S::lauren.cook@mecklenburgcountync.gov::614a333f-5028-4a40-8ddd-cb5a95faf155" providerId="AD" clId="Web-{C0C25723-377D-4213-98AD-74A31A79AADD}" dt="2023-06-01T18:07:40.591" v="11"/>
        <pc:sldMkLst>
          <pc:docMk/>
          <pc:sldMk cId="3148508314" sldId="280"/>
        </pc:sldMkLst>
      </pc:sldChg>
      <pc:sldChg chg="modNotes">
        <pc:chgData name="Cook, Lauren" userId="S::lauren.cook@mecklenburgcountync.gov::614a333f-5028-4a40-8ddd-cb5a95faf155" providerId="AD" clId="Web-{C0C25723-377D-4213-98AD-74A31A79AADD}" dt="2023-06-01T18:17:01.476" v="361"/>
        <pc:sldMkLst>
          <pc:docMk/>
          <pc:sldMk cId="3523331336" sldId="281"/>
        </pc:sldMkLst>
      </pc:sldChg>
      <pc:sldChg chg="modNotes">
        <pc:chgData name="Cook, Lauren" userId="S::lauren.cook@mecklenburgcountync.gov::614a333f-5028-4a40-8ddd-cb5a95faf155" providerId="AD" clId="Web-{C0C25723-377D-4213-98AD-74A31A79AADD}" dt="2023-06-01T18:35:41.402" v="472"/>
        <pc:sldMkLst>
          <pc:docMk/>
          <pc:sldMk cId="1534311213" sldId="282"/>
        </pc:sldMkLst>
      </pc:sldChg>
      <pc:sldChg chg="modNotes">
        <pc:chgData name="Cook, Lauren" userId="S::lauren.cook@mecklenburgcountync.gov::614a333f-5028-4a40-8ddd-cb5a95faf155" providerId="AD" clId="Web-{C0C25723-377D-4213-98AD-74A31A79AADD}" dt="2023-06-01T18:40:53.189" v="546"/>
        <pc:sldMkLst>
          <pc:docMk/>
          <pc:sldMk cId="856346451" sldId="284"/>
        </pc:sldMkLst>
      </pc:sldChg>
      <pc:sldChg chg="modNotes">
        <pc:chgData name="Cook, Lauren" userId="S::lauren.cook@mecklenburgcountync.gov::614a333f-5028-4a40-8ddd-cb5a95faf155" providerId="AD" clId="Web-{C0C25723-377D-4213-98AD-74A31A79AADD}" dt="2023-06-01T18:34:37.792" v="420"/>
        <pc:sldMkLst>
          <pc:docMk/>
          <pc:sldMk cId="1632063534" sldId="285"/>
        </pc:sldMkLst>
      </pc:sldChg>
      <pc:sldChg chg="modNotes">
        <pc:chgData name="Cook, Lauren" userId="S::lauren.cook@mecklenburgcountync.gov::614a333f-5028-4a40-8ddd-cb5a95faf155" providerId="AD" clId="Web-{C0C25723-377D-4213-98AD-74A31A79AADD}" dt="2023-06-01T18:35:16.855" v="442"/>
        <pc:sldMkLst>
          <pc:docMk/>
          <pc:sldMk cId="1015601750" sldId="286"/>
        </pc:sldMkLst>
      </pc:sldChg>
      <pc:sldChg chg="modNotes">
        <pc:chgData name="Cook, Lauren" userId="S::lauren.cook@mecklenburgcountync.gov::614a333f-5028-4a40-8ddd-cb5a95faf155" providerId="AD" clId="Web-{C0C25723-377D-4213-98AD-74A31A79AADD}" dt="2023-06-01T18:35:19.636" v="450"/>
        <pc:sldMkLst>
          <pc:docMk/>
          <pc:sldMk cId="3943605167" sldId="287"/>
        </pc:sldMkLst>
      </pc:sldChg>
      <pc:sldChg chg="modNotes">
        <pc:chgData name="Cook, Lauren" userId="S::lauren.cook@mecklenburgcountync.gov::614a333f-5028-4a40-8ddd-cb5a95faf155" providerId="AD" clId="Web-{C0C25723-377D-4213-98AD-74A31A79AADD}" dt="2023-06-01T18:35:29.293" v="460"/>
        <pc:sldMkLst>
          <pc:docMk/>
          <pc:sldMk cId="1008893999" sldId="288"/>
        </pc:sldMkLst>
      </pc:sldChg>
      <pc:sldChg chg="modNotes">
        <pc:chgData name="Cook, Lauren" userId="S::lauren.cook@mecklenburgcountync.gov::614a333f-5028-4a40-8ddd-cb5a95faf155" providerId="AD" clId="Web-{C0C25723-377D-4213-98AD-74A31A79AADD}" dt="2023-06-01T18:34:45.292" v="427"/>
        <pc:sldMkLst>
          <pc:docMk/>
          <pc:sldMk cId="321875629" sldId="290"/>
        </pc:sldMkLst>
      </pc:sldChg>
      <pc:sldChg chg="modNotes">
        <pc:chgData name="Cook, Lauren" userId="S::lauren.cook@mecklenburgcountync.gov::614a333f-5028-4a40-8ddd-cb5a95faf155" providerId="AD" clId="Web-{C0C25723-377D-4213-98AD-74A31A79AADD}" dt="2023-06-01T18:34:22.307" v="407"/>
        <pc:sldMkLst>
          <pc:docMk/>
          <pc:sldMk cId="523209115" sldId="292"/>
        </pc:sldMkLst>
      </pc:sldChg>
      <pc:sldChg chg="modNotes">
        <pc:chgData name="Cook, Lauren" userId="S::lauren.cook@mecklenburgcountync.gov::614a333f-5028-4a40-8ddd-cb5a95faf155" providerId="AD" clId="Web-{C0C25723-377D-4213-98AD-74A31A79AADD}" dt="2023-06-01T18:16:54.944" v="359"/>
        <pc:sldMkLst>
          <pc:docMk/>
          <pc:sldMk cId="1058853683" sldId="298"/>
        </pc:sldMkLst>
      </pc:sldChg>
      <pc:sldChg chg="modNotes">
        <pc:chgData name="Cook, Lauren" userId="S::lauren.cook@mecklenburgcountync.gov::614a333f-5028-4a40-8ddd-cb5a95faf155" providerId="AD" clId="Web-{C0C25723-377D-4213-98AD-74A31A79AADD}" dt="2023-06-01T18:41:59.362" v="624"/>
        <pc:sldMkLst>
          <pc:docMk/>
          <pc:sldMk cId="2664933765" sldId="299"/>
        </pc:sldMkLst>
      </pc:sldChg>
      <pc:sldChg chg="modNotes">
        <pc:chgData name="Cook, Lauren" userId="S::lauren.cook@mecklenburgcountync.gov::614a333f-5028-4a40-8ddd-cb5a95faf155" providerId="AD" clId="Web-{C0C25723-377D-4213-98AD-74A31A79AADD}" dt="2023-06-01T18:08:05.513" v="15"/>
        <pc:sldMkLst>
          <pc:docMk/>
          <pc:sldMk cId="1396032228" sldId="300"/>
        </pc:sldMkLst>
      </pc:sldChg>
      <pc:sldChg chg="modNotes">
        <pc:chgData name="Cook, Lauren" userId="S::lauren.cook@mecklenburgcountync.gov::614a333f-5028-4a40-8ddd-cb5a95faf155" providerId="AD" clId="Web-{C0C25723-377D-4213-98AD-74A31A79AADD}" dt="2023-06-01T18:33:53.275" v="392"/>
        <pc:sldMkLst>
          <pc:docMk/>
          <pc:sldMk cId="1813440302" sldId="302"/>
        </pc:sldMkLst>
      </pc:sldChg>
      <pc:sldChg chg="modNotes">
        <pc:chgData name="Cook, Lauren" userId="S::lauren.cook@mecklenburgcountync.gov::614a333f-5028-4a40-8ddd-cb5a95faf155" providerId="AD" clId="Web-{C0C25723-377D-4213-98AD-74A31A79AADD}" dt="2023-06-01T18:34:01.619" v="395"/>
        <pc:sldMkLst>
          <pc:docMk/>
          <pc:sldMk cId="4042298655" sldId="304"/>
        </pc:sldMkLst>
      </pc:sldChg>
      <pc:sldChg chg="modNotes">
        <pc:chgData name="Cook, Lauren" userId="S::lauren.cook@mecklenburgcountync.gov::614a333f-5028-4a40-8ddd-cb5a95faf155" providerId="AD" clId="Web-{C0C25723-377D-4213-98AD-74A31A79AADD}" dt="2023-06-01T18:34:07.901" v="398"/>
        <pc:sldMkLst>
          <pc:docMk/>
          <pc:sldMk cId="1932787037" sldId="305"/>
        </pc:sldMkLst>
      </pc:sldChg>
      <pc:sldChg chg="modNotes">
        <pc:chgData name="Cook, Lauren" userId="S::lauren.cook@mecklenburgcountync.gov::614a333f-5028-4a40-8ddd-cb5a95faf155" providerId="AD" clId="Web-{C0C25723-377D-4213-98AD-74A31A79AADD}" dt="2023-06-01T18:34:15.526" v="401"/>
        <pc:sldMkLst>
          <pc:docMk/>
          <pc:sldMk cId="1209641623" sldId="306"/>
        </pc:sldMkLst>
      </pc:sldChg>
      <pc:sldChg chg="modNotes">
        <pc:chgData name="Cook, Lauren" userId="S::lauren.cook@mecklenburgcountync.gov::614a333f-5028-4a40-8ddd-cb5a95faf155" providerId="AD" clId="Web-{C0C25723-377D-4213-98AD-74A31A79AADD}" dt="2023-06-01T18:35:50.074" v="480"/>
        <pc:sldMkLst>
          <pc:docMk/>
          <pc:sldMk cId="3630698283" sldId="307"/>
        </pc:sldMkLst>
      </pc:sldChg>
      <pc:sldChg chg="modNotes">
        <pc:chgData name="Cook, Lauren" userId="S::lauren.cook@mecklenburgcountync.gov::614a333f-5028-4a40-8ddd-cb5a95faf155" providerId="AD" clId="Web-{C0C25723-377D-4213-98AD-74A31A79AADD}" dt="2023-06-01T18:35:58.278" v="487"/>
        <pc:sldMkLst>
          <pc:docMk/>
          <pc:sldMk cId="1784781121" sldId="308"/>
        </pc:sldMkLst>
      </pc:sldChg>
      <pc:sldChg chg="modNotes">
        <pc:chgData name="Cook, Lauren" userId="S::lauren.cook@mecklenburgcountync.gov::614a333f-5028-4a40-8ddd-cb5a95faf155" providerId="AD" clId="Web-{C0C25723-377D-4213-98AD-74A31A79AADD}" dt="2023-06-01T18:39:47.578" v="506"/>
        <pc:sldMkLst>
          <pc:docMk/>
          <pc:sldMk cId="2469399192" sldId="310"/>
        </pc:sldMkLst>
      </pc:sldChg>
      <pc:sldChg chg="modNotes">
        <pc:chgData name="Cook, Lauren" userId="S::lauren.cook@mecklenburgcountync.gov::614a333f-5028-4a40-8ddd-cb5a95faf155" providerId="AD" clId="Web-{C0C25723-377D-4213-98AD-74A31A79AADD}" dt="2023-06-01T18:40:05.876" v="519"/>
        <pc:sldMkLst>
          <pc:docMk/>
          <pc:sldMk cId="2396486745" sldId="311"/>
        </pc:sldMkLst>
      </pc:sldChg>
      <pc:sldChg chg="modNotes">
        <pc:chgData name="Cook, Lauren" userId="S::lauren.cook@mecklenburgcountync.gov::614a333f-5028-4a40-8ddd-cb5a95faf155" providerId="AD" clId="Web-{C0C25723-377D-4213-98AD-74A31A79AADD}" dt="2023-06-01T18:40:31.423" v="532"/>
        <pc:sldMkLst>
          <pc:docMk/>
          <pc:sldMk cId="2101909198" sldId="312"/>
        </pc:sldMkLst>
      </pc:sldChg>
      <pc:sldChg chg="modNotes">
        <pc:chgData name="Cook, Lauren" userId="S::lauren.cook@mecklenburgcountync.gov::614a333f-5028-4a40-8ddd-cb5a95faf155" providerId="AD" clId="Web-{C0C25723-377D-4213-98AD-74A31A79AADD}" dt="2023-06-01T18:11:16.610" v="51"/>
        <pc:sldMkLst>
          <pc:docMk/>
          <pc:sldMk cId="4166360014" sldId="313"/>
        </pc:sldMkLst>
      </pc:sldChg>
      <pc:sldChg chg="modNotes">
        <pc:chgData name="Cook, Lauren" userId="S::lauren.cook@mecklenburgcountync.gov::614a333f-5028-4a40-8ddd-cb5a95faf155" providerId="AD" clId="Web-{C0C25723-377D-4213-98AD-74A31A79AADD}" dt="2023-06-01T18:12:55.815" v="58"/>
        <pc:sldMkLst>
          <pc:docMk/>
          <pc:sldMk cId="3875107979" sldId="314"/>
        </pc:sldMkLst>
      </pc:sldChg>
      <pc:sldChg chg="modNotes">
        <pc:chgData name="Cook, Lauren" userId="S::lauren.cook@mecklenburgcountync.gov::614a333f-5028-4a40-8ddd-cb5a95faf155" providerId="AD" clId="Web-{C0C25723-377D-4213-98AD-74A31A79AADD}" dt="2023-06-01T18:41:26.814" v="576"/>
        <pc:sldMkLst>
          <pc:docMk/>
          <pc:sldMk cId="320421803" sldId="315"/>
        </pc:sldMkLst>
      </pc:sldChg>
    </pc:docChg>
  </pc:docChgLst>
  <pc:docChgLst>
    <pc:chgData name="Cook, Lauren" userId="S::lauren.cook@mecklenburgcountync.gov::614a333f-5028-4a40-8ddd-cb5a95faf155" providerId="AD" clId="Web-{2E1B22B1-9799-4B82-8541-B955DACD9244}"/>
    <pc:docChg chg="addSld modSld">
      <pc:chgData name="Cook, Lauren" userId="S::lauren.cook@mecklenburgcountync.gov::614a333f-5028-4a40-8ddd-cb5a95faf155" providerId="AD" clId="Web-{2E1B22B1-9799-4B82-8541-B955DACD9244}" dt="2023-05-23T13:34:08.017" v="268" actId="20577"/>
      <pc:docMkLst>
        <pc:docMk/>
      </pc:docMkLst>
      <pc:sldChg chg="modNotes">
        <pc:chgData name="Cook, Lauren" userId="S::lauren.cook@mecklenburgcountync.gov::614a333f-5028-4a40-8ddd-cb5a95faf155" providerId="AD" clId="Web-{2E1B22B1-9799-4B82-8541-B955DACD9244}" dt="2023-05-23T13:22:48.137" v="35"/>
        <pc:sldMkLst>
          <pc:docMk/>
          <pc:sldMk cId="485368794" sldId="257"/>
        </pc:sldMkLst>
      </pc:sldChg>
      <pc:sldChg chg="modNotes">
        <pc:chgData name="Cook, Lauren" userId="S::lauren.cook@mecklenburgcountync.gov::614a333f-5028-4a40-8ddd-cb5a95faf155" providerId="AD" clId="Web-{2E1B22B1-9799-4B82-8541-B955DACD9244}" dt="2023-05-23T13:22:50.340" v="36"/>
        <pc:sldMkLst>
          <pc:docMk/>
          <pc:sldMk cId="3493763410" sldId="259"/>
        </pc:sldMkLst>
      </pc:sldChg>
      <pc:sldChg chg="modSp modNotes">
        <pc:chgData name="Cook, Lauren" userId="S::lauren.cook@mecklenburgcountync.gov::614a333f-5028-4a40-8ddd-cb5a95faf155" providerId="AD" clId="Web-{2E1B22B1-9799-4B82-8541-B955DACD9244}" dt="2023-05-23T13:26:01.997" v="119"/>
        <pc:sldMkLst>
          <pc:docMk/>
          <pc:sldMk cId="3536042316" sldId="270"/>
        </pc:sldMkLst>
        <pc:spChg chg="mod">
          <ac:chgData name="Cook, Lauren" userId="S::lauren.cook@mecklenburgcountync.gov::614a333f-5028-4a40-8ddd-cb5a95faf155" providerId="AD" clId="Web-{2E1B22B1-9799-4B82-8541-B955DACD9244}" dt="2023-05-23T13:08:41.724" v="1" actId="20577"/>
          <ac:spMkLst>
            <pc:docMk/>
            <pc:sldMk cId="3536042316" sldId="270"/>
            <ac:spMk id="3" creationId="{56127226-D3CC-FA8F-2881-70515CEAFB47}"/>
          </ac:spMkLst>
        </pc:spChg>
      </pc:sldChg>
      <pc:sldChg chg="modSp">
        <pc:chgData name="Cook, Lauren" userId="S::lauren.cook@mecklenburgcountync.gov::614a333f-5028-4a40-8ddd-cb5a95faf155" providerId="AD" clId="Web-{2E1B22B1-9799-4B82-8541-B955DACD9244}" dt="2023-05-23T13:27:09.560" v="150" actId="20577"/>
        <pc:sldMkLst>
          <pc:docMk/>
          <pc:sldMk cId="3529919843" sldId="273"/>
        </pc:sldMkLst>
        <pc:spChg chg="mod">
          <ac:chgData name="Cook, Lauren" userId="S::lauren.cook@mecklenburgcountync.gov::614a333f-5028-4a40-8ddd-cb5a95faf155" providerId="AD" clId="Web-{2E1B22B1-9799-4B82-8541-B955DACD9244}" dt="2023-05-23T13:27:09.560" v="150" actId="20577"/>
          <ac:spMkLst>
            <pc:docMk/>
            <pc:sldMk cId="3529919843" sldId="273"/>
            <ac:spMk id="3" creationId="{21AA758C-7D5D-04FA-8EAC-B4F68CF468B3}"/>
          </ac:spMkLst>
        </pc:spChg>
      </pc:sldChg>
      <pc:sldChg chg="modNotes">
        <pc:chgData name="Cook, Lauren" userId="S::lauren.cook@mecklenburgcountync.gov::614a333f-5028-4a40-8ddd-cb5a95faf155" providerId="AD" clId="Web-{2E1B22B1-9799-4B82-8541-B955DACD9244}" dt="2023-05-23T13:21:48.339" v="29"/>
        <pc:sldMkLst>
          <pc:docMk/>
          <pc:sldMk cId="3523331336" sldId="281"/>
        </pc:sldMkLst>
      </pc:sldChg>
      <pc:sldChg chg="modSp">
        <pc:chgData name="Cook, Lauren" userId="S::lauren.cook@mecklenburgcountync.gov::614a333f-5028-4a40-8ddd-cb5a95faf155" providerId="AD" clId="Web-{2E1B22B1-9799-4B82-8541-B955DACD9244}" dt="2023-05-23T13:34:08.017" v="268" actId="20577"/>
        <pc:sldMkLst>
          <pc:docMk/>
          <pc:sldMk cId="321875629" sldId="290"/>
        </pc:sldMkLst>
        <pc:spChg chg="mod">
          <ac:chgData name="Cook, Lauren" userId="S::lauren.cook@mecklenburgcountync.gov::614a333f-5028-4a40-8ddd-cb5a95faf155" providerId="AD" clId="Web-{2E1B22B1-9799-4B82-8541-B955DACD9244}" dt="2023-05-23T13:34:08.017" v="268" actId="20577"/>
          <ac:spMkLst>
            <pc:docMk/>
            <pc:sldMk cId="321875629" sldId="290"/>
            <ac:spMk id="2" creationId="{640B86A8-C0E9-499D-0410-CCD1D3B07B8E}"/>
          </ac:spMkLst>
        </pc:spChg>
      </pc:sldChg>
      <pc:sldChg chg="mod modShow modNotes">
        <pc:chgData name="Cook, Lauren" userId="S::lauren.cook@mecklenburgcountync.gov::614a333f-5028-4a40-8ddd-cb5a95faf155" providerId="AD" clId="Web-{2E1B22B1-9799-4B82-8541-B955DACD9244}" dt="2023-05-23T13:23:18.715" v="42"/>
        <pc:sldMkLst>
          <pc:docMk/>
          <pc:sldMk cId="2219412757" sldId="291"/>
        </pc:sldMkLst>
      </pc:sldChg>
      <pc:sldChg chg="modNotes">
        <pc:chgData name="Cook, Lauren" userId="S::lauren.cook@mecklenburgcountync.gov::614a333f-5028-4a40-8ddd-cb5a95faf155" providerId="AD" clId="Web-{2E1B22B1-9799-4B82-8541-B955DACD9244}" dt="2023-05-23T13:29:04.530" v="211"/>
        <pc:sldMkLst>
          <pc:docMk/>
          <pc:sldMk cId="523209115" sldId="292"/>
        </pc:sldMkLst>
      </pc:sldChg>
      <pc:sldChg chg="modSp add replId">
        <pc:chgData name="Cook, Lauren" userId="S::lauren.cook@mecklenburgcountync.gov::614a333f-5028-4a40-8ddd-cb5a95faf155" providerId="AD" clId="Web-{2E1B22B1-9799-4B82-8541-B955DACD9244}" dt="2023-05-23T13:20:10.979" v="7" actId="20577"/>
        <pc:sldMkLst>
          <pc:docMk/>
          <pc:sldMk cId="3933396573" sldId="295"/>
        </pc:sldMkLst>
        <pc:spChg chg="mod">
          <ac:chgData name="Cook, Lauren" userId="S::lauren.cook@mecklenburgcountync.gov::614a333f-5028-4a40-8ddd-cb5a95faf155" providerId="AD" clId="Web-{2E1B22B1-9799-4B82-8541-B955DACD9244}" dt="2023-05-23T13:20:10.979" v="7" actId="20577"/>
          <ac:spMkLst>
            <pc:docMk/>
            <pc:sldMk cId="3933396573" sldId="295"/>
            <ac:spMk id="3" creationId="{21AA758C-7D5D-04FA-8EAC-B4F68CF468B3}"/>
          </ac:spMkLst>
        </pc:spChg>
      </pc:sldChg>
      <pc:sldChg chg="modSp add replId">
        <pc:chgData name="Cook, Lauren" userId="S::lauren.cook@mecklenburgcountync.gov::614a333f-5028-4a40-8ddd-cb5a95faf155" providerId="AD" clId="Web-{2E1B22B1-9799-4B82-8541-B955DACD9244}" dt="2023-05-23T13:20:18.557" v="12" actId="20577"/>
        <pc:sldMkLst>
          <pc:docMk/>
          <pc:sldMk cId="4100169710" sldId="296"/>
        </pc:sldMkLst>
        <pc:spChg chg="mod">
          <ac:chgData name="Cook, Lauren" userId="S::lauren.cook@mecklenburgcountync.gov::614a333f-5028-4a40-8ddd-cb5a95faf155" providerId="AD" clId="Web-{2E1B22B1-9799-4B82-8541-B955DACD9244}" dt="2023-05-23T13:20:18.557" v="12" actId="20577"/>
          <ac:spMkLst>
            <pc:docMk/>
            <pc:sldMk cId="4100169710" sldId="296"/>
            <ac:spMk id="3" creationId="{21AA758C-7D5D-04FA-8EAC-B4F68CF468B3}"/>
          </ac:spMkLst>
        </pc:spChg>
      </pc:sldChg>
      <pc:sldChg chg="modSp add replId">
        <pc:chgData name="Cook, Lauren" userId="S::lauren.cook@mecklenburgcountync.gov::614a333f-5028-4a40-8ddd-cb5a95faf155" providerId="AD" clId="Web-{2E1B22B1-9799-4B82-8541-B955DACD9244}" dt="2023-05-23T13:20:23.370" v="16" actId="20577"/>
        <pc:sldMkLst>
          <pc:docMk/>
          <pc:sldMk cId="506852508" sldId="297"/>
        </pc:sldMkLst>
        <pc:spChg chg="mod">
          <ac:chgData name="Cook, Lauren" userId="S::lauren.cook@mecklenburgcountync.gov::614a333f-5028-4a40-8ddd-cb5a95faf155" providerId="AD" clId="Web-{2E1B22B1-9799-4B82-8541-B955DACD9244}" dt="2023-05-23T13:20:23.370" v="16" actId="20577"/>
          <ac:spMkLst>
            <pc:docMk/>
            <pc:sldMk cId="506852508" sldId="297"/>
            <ac:spMk id="3" creationId="{21AA758C-7D5D-04FA-8EAC-B4F68CF468B3}"/>
          </ac:spMkLst>
        </pc:spChg>
      </pc:sldChg>
    </pc:docChg>
  </pc:docChgLst>
  <pc:docChgLst>
    <pc:chgData name="Cook, Lauren" userId="614a333f-5028-4a40-8ddd-cb5a95faf155" providerId="ADAL" clId="{4F0BF907-B955-41F9-9AE7-8ACCF5243027}"/>
    <pc:docChg chg="custSel addSld modSld">
      <pc:chgData name="Cook, Lauren" userId="614a333f-5028-4a40-8ddd-cb5a95faf155" providerId="ADAL" clId="{4F0BF907-B955-41F9-9AE7-8ACCF5243027}" dt="2023-09-21T16:41:44.125" v="1208" actId="20577"/>
      <pc:docMkLst>
        <pc:docMk/>
      </pc:docMkLst>
      <pc:sldChg chg="modNotesTx">
        <pc:chgData name="Cook, Lauren" userId="614a333f-5028-4a40-8ddd-cb5a95faf155" providerId="ADAL" clId="{4F0BF907-B955-41F9-9AE7-8ACCF5243027}" dt="2023-09-06T19:12:08.899" v="0" actId="113"/>
        <pc:sldMkLst>
          <pc:docMk/>
          <pc:sldMk cId="3148508314" sldId="280"/>
        </pc:sldMkLst>
      </pc:sldChg>
      <pc:sldChg chg="modNotesTx">
        <pc:chgData name="Cook, Lauren" userId="614a333f-5028-4a40-8ddd-cb5a95faf155" providerId="ADAL" clId="{4F0BF907-B955-41F9-9AE7-8ACCF5243027}" dt="2023-09-06T19:12:48.533" v="5" actId="113"/>
        <pc:sldMkLst>
          <pc:docMk/>
          <pc:sldMk cId="3523331336" sldId="281"/>
        </pc:sldMkLst>
      </pc:sldChg>
      <pc:sldChg chg="modNotesTx">
        <pc:chgData name="Cook, Lauren" userId="614a333f-5028-4a40-8ddd-cb5a95faf155" providerId="ADAL" clId="{4F0BF907-B955-41F9-9AE7-8ACCF5243027}" dt="2023-09-06T19:13:15.245" v="9" actId="113"/>
        <pc:sldMkLst>
          <pc:docMk/>
          <pc:sldMk cId="1008893999" sldId="288"/>
        </pc:sldMkLst>
      </pc:sldChg>
      <pc:sldChg chg="modNotesTx">
        <pc:chgData name="Cook, Lauren" userId="614a333f-5028-4a40-8ddd-cb5a95faf155" providerId="ADAL" clId="{4F0BF907-B955-41F9-9AE7-8ACCF5243027}" dt="2023-09-06T19:13:07.542" v="8" actId="113"/>
        <pc:sldMkLst>
          <pc:docMk/>
          <pc:sldMk cId="321875629" sldId="290"/>
        </pc:sldMkLst>
      </pc:sldChg>
      <pc:sldChg chg="modNotesTx">
        <pc:chgData name="Cook, Lauren" userId="614a333f-5028-4a40-8ddd-cb5a95faf155" providerId="ADAL" clId="{4F0BF907-B955-41F9-9AE7-8ACCF5243027}" dt="2023-09-06T19:12:55.137" v="6" actId="113"/>
        <pc:sldMkLst>
          <pc:docMk/>
          <pc:sldMk cId="738717625" sldId="303"/>
        </pc:sldMkLst>
      </pc:sldChg>
      <pc:sldChg chg="modNotesTx">
        <pc:chgData name="Cook, Lauren" userId="614a333f-5028-4a40-8ddd-cb5a95faf155" providerId="ADAL" clId="{4F0BF907-B955-41F9-9AE7-8ACCF5243027}" dt="2023-09-06T19:13:19.865" v="10" actId="113"/>
        <pc:sldMkLst>
          <pc:docMk/>
          <pc:sldMk cId="1784781121" sldId="308"/>
        </pc:sldMkLst>
      </pc:sldChg>
      <pc:sldChg chg="modNotesTx">
        <pc:chgData name="Cook, Lauren" userId="614a333f-5028-4a40-8ddd-cb5a95faf155" providerId="ADAL" clId="{4F0BF907-B955-41F9-9AE7-8ACCF5243027}" dt="2023-09-06T19:13:28.293" v="11" actId="113"/>
        <pc:sldMkLst>
          <pc:docMk/>
          <pc:sldMk cId="2101909198" sldId="312"/>
        </pc:sldMkLst>
      </pc:sldChg>
      <pc:sldChg chg="modNotesTx">
        <pc:chgData name="Cook, Lauren" userId="614a333f-5028-4a40-8ddd-cb5a95faf155" providerId="ADAL" clId="{4F0BF907-B955-41F9-9AE7-8ACCF5243027}" dt="2023-09-06T19:13:04.178" v="7" actId="113"/>
        <pc:sldMkLst>
          <pc:docMk/>
          <pc:sldMk cId="3165340690" sldId="316"/>
        </pc:sldMkLst>
      </pc:sldChg>
      <pc:sldChg chg="modNotesTx">
        <pc:chgData name="Cook, Lauren" userId="614a333f-5028-4a40-8ddd-cb5a95faf155" providerId="ADAL" clId="{4F0BF907-B955-41F9-9AE7-8ACCF5243027}" dt="2023-09-06T19:12:37.145" v="3" actId="113"/>
        <pc:sldMkLst>
          <pc:docMk/>
          <pc:sldMk cId="1871528632" sldId="321"/>
        </pc:sldMkLst>
      </pc:sldChg>
      <pc:sldChg chg="modNotesTx">
        <pc:chgData name="Cook, Lauren" userId="614a333f-5028-4a40-8ddd-cb5a95faf155" providerId="ADAL" clId="{4F0BF907-B955-41F9-9AE7-8ACCF5243027}" dt="2023-09-06T19:12:29.257" v="2" actId="113"/>
        <pc:sldMkLst>
          <pc:docMk/>
          <pc:sldMk cId="2998380627" sldId="327"/>
        </pc:sldMkLst>
      </pc:sldChg>
      <pc:sldChg chg="modNotesTx">
        <pc:chgData name="Cook, Lauren" userId="614a333f-5028-4a40-8ddd-cb5a95faf155" providerId="ADAL" clId="{4F0BF907-B955-41F9-9AE7-8ACCF5243027}" dt="2023-09-06T19:12:41.977" v="4" actId="113"/>
        <pc:sldMkLst>
          <pc:docMk/>
          <pc:sldMk cId="2594420400" sldId="339"/>
        </pc:sldMkLst>
      </pc:sldChg>
      <pc:sldChg chg="modNotesTx">
        <pc:chgData name="Cook, Lauren" userId="614a333f-5028-4a40-8ddd-cb5a95faf155" providerId="ADAL" clId="{4F0BF907-B955-41F9-9AE7-8ACCF5243027}" dt="2023-09-06T19:12:18.079" v="1" actId="113"/>
        <pc:sldMkLst>
          <pc:docMk/>
          <pc:sldMk cId="689978720" sldId="340"/>
        </pc:sldMkLst>
      </pc:sldChg>
      <pc:sldChg chg="modSp mod">
        <pc:chgData name="Cook, Lauren" userId="614a333f-5028-4a40-8ddd-cb5a95faf155" providerId="ADAL" clId="{4F0BF907-B955-41F9-9AE7-8ACCF5243027}" dt="2023-09-06T19:20:42.256" v="13" actId="1582"/>
        <pc:sldMkLst>
          <pc:docMk/>
          <pc:sldMk cId="1385181741" sldId="344"/>
        </pc:sldMkLst>
        <pc:picChg chg="mod">
          <ac:chgData name="Cook, Lauren" userId="614a333f-5028-4a40-8ddd-cb5a95faf155" providerId="ADAL" clId="{4F0BF907-B955-41F9-9AE7-8ACCF5243027}" dt="2023-09-06T19:20:42.256" v="13" actId="1582"/>
          <ac:picMkLst>
            <pc:docMk/>
            <pc:sldMk cId="1385181741" sldId="344"/>
            <ac:picMk id="8" creationId="{347F54C5-55E3-0D64-760F-592FBE703B75}"/>
          </ac:picMkLst>
        </pc:picChg>
      </pc:sldChg>
      <pc:sldChg chg="modSp new mod">
        <pc:chgData name="Cook, Lauren" userId="614a333f-5028-4a40-8ddd-cb5a95faf155" providerId="ADAL" clId="{4F0BF907-B955-41F9-9AE7-8ACCF5243027}" dt="2023-09-21T16:41:44.125" v="1208" actId="20577"/>
        <pc:sldMkLst>
          <pc:docMk/>
          <pc:sldMk cId="502388688" sldId="346"/>
        </pc:sldMkLst>
        <pc:spChg chg="mod">
          <ac:chgData name="Cook, Lauren" userId="614a333f-5028-4a40-8ddd-cb5a95faf155" providerId="ADAL" clId="{4F0BF907-B955-41F9-9AE7-8ACCF5243027}" dt="2023-09-21T16:27:20.583" v="743" actId="20577"/>
          <ac:spMkLst>
            <pc:docMk/>
            <pc:sldMk cId="502388688" sldId="346"/>
            <ac:spMk id="2" creationId="{5815999E-ECC7-6D15-38C4-92FE9431BB80}"/>
          </ac:spMkLst>
        </pc:spChg>
        <pc:spChg chg="mod">
          <ac:chgData name="Cook, Lauren" userId="614a333f-5028-4a40-8ddd-cb5a95faf155" providerId="ADAL" clId="{4F0BF907-B955-41F9-9AE7-8ACCF5243027}" dt="2023-09-21T16:41:44.125" v="1208" actId="20577"/>
          <ac:spMkLst>
            <pc:docMk/>
            <pc:sldMk cId="502388688" sldId="346"/>
            <ac:spMk id="3" creationId="{40E5D329-C23C-6067-3287-4E94A7F7ED77}"/>
          </ac:spMkLst>
        </pc:spChg>
      </pc:sldChg>
    </pc:docChg>
  </pc:docChgLst>
  <pc:docChgLst>
    <pc:chgData name="Cook, Lauren" userId="S::lauren.cook@mecklenburgcountync.gov::614a333f-5028-4a40-8ddd-cb5a95faf155" providerId="AD" clId="Web-{E6DD90E6-FF3F-450A-A3FA-EC33CBEF46B1}"/>
    <pc:docChg chg="addSld delSld modSld sldOrd">
      <pc:chgData name="Cook, Lauren" userId="S::lauren.cook@mecklenburgcountync.gov::614a333f-5028-4a40-8ddd-cb5a95faf155" providerId="AD" clId="Web-{E6DD90E6-FF3F-450A-A3FA-EC33CBEF46B1}" dt="2023-05-23T14:28:14.658" v="443"/>
      <pc:docMkLst>
        <pc:docMk/>
      </pc:docMkLst>
      <pc:sldChg chg="modNotes">
        <pc:chgData name="Cook, Lauren" userId="S::lauren.cook@mecklenburgcountync.gov::614a333f-5028-4a40-8ddd-cb5a95faf155" providerId="AD" clId="Web-{E6DD90E6-FF3F-450A-A3FA-EC33CBEF46B1}" dt="2023-05-23T13:46:10.824" v="73"/>
        <pc:sldMkLst>
          <pc:docMk/>
          <pc:sldMk cId="3533048033" sldId="260"/>
        </pc:sldMkLst>
      </pc:sldChg>
      <pc:sldChg chg="modNotes">
        <pc:chgData name="Cook, Lauren" userId="S::lauren.cook@mecklenburgcountync.gov::614a333f-5028-4a40-8ddd-cb5a95faf155" providerId="AD" clId="Web-{E6DD90E6-FF3F-450A-A3FA-EC33CBEF46B1}" dt="2023-05-23T13:55:02.688" v="281"/>
        <pc:sldMkLst>
          <pc:docMk/>
          <pc:sldMk cId="851262958" sldId="261"/>
        </pc:sldMkLst>
      </pc:sldChg>
      <pc:sldChg chg="modNotes">
        <pc:chgData name="Cook, Lauren" userId="S::lauren.cook@mecklenburgcountync.gov::614a333f-5028-4a40-8ddd-cb5a95faf155" providerId="AD" clId="Web-{E6DD90E6-FF3F-450A-A3FA-EC33CBEF46B1}" dt="2023-05-23T13:59:33.643" v="310"/>
        <pc:sldMkLst>
          <pc:docMk/>
          <pc:sldMk cId="305738116" sldId="262"/>
        </pc:sldMkLst>
      </pc:sldChg>
      <pc:sldChg chg="del">
        <pc:chgData name="Cook, Lauren" userId="S::lauren.cook@mecklenburgcountync.gov::614a333f-5028-4a40-8ddd-cb5a95faf155" providerId="AD" clId="Web-{E6DD90E6-FF3F-450A-A3FA-EC33CBEF46B1}" dt="2023-05-23T14:01:19.301" v="312"/>
        <pc:sldMkLst>
          <pc:docMk/>
          <pc:sldMk cId="1215355824" sldId="276"/>
        </pc:sldMkLst>
      </pc:sldChg>
      <pc:sldChg chg="modNotes">
        <pc:chgData name="Cook, Lauren" userId="S::lauren.cook@mecklenburgcountync.gov::614a333f-5028-4a40-8ddd-cb5a95faf155" providerId="AD" clId="Web-{E6DD90E6-FF3F-450A-A3FA-EC33CBEF46B1}" dt="2023-05-23T13:50:35.717" v="231"/>
        <pc:sldMkLst>
          <pc:docMk/>
          <pc:sldMk cId="1534311213" sldId="282"/>
        </pc:sldMkLst>
      </pc:sldChg>
      <pc:sldChg chg="modNotes">
        <pc:chgData name="Cook, Lauren" userId="S::lauren.cook@mecklenburgcountync.gov::614a333f-5028-4a40-8ddd-cb5a95faf155" providerId="AD" clId="Web-{E6DD90E6-FF3F-450A-A3FA-EC33CBEF46B1}" dt="2023-05-23T13:56:24.361" v="306"/>
        <pc:sldMkLst>
          <pc:docMk/>
          <pc:sldMk cId="856346451" sldId="284"/>
        </pc:sldMkLst>
      </pc:sldChg>
      <pc:sldChg chg="modNotes">
        <pc:chgData name="Cook, Lauren" userId="S::lauren.cook@mecklenburgcountync.gov::614a333f-5028-4a40-8ddd-cb5a95faf155" providerId="AD" clId="Web-{E6DD90E6-FF3F-450A-A3FA-EC33CBEF46B1}" dt="2023-05-23T13:46:33.512" v="81"/>
        <pc:sldMkLst>
          <pc:docMk/>
          <pc:sldMk cId="1015601750" sldId="286"/>
        </pc:sldMkLst>
      </pc:sldChg>
      <pc:sldChg chg="modSp">
        <pc:chgData name="Cook, Lauren" userId="S::lauren.cook@mecklenburgcountync.gov::614a333f-5028-4a40-8ddd-cb5a95faf155" providerId="AD" clId="Web-{E6DD90E6-FF3F-450A-A3FA-EC33CBEF46B1}" dt="2023-05-23T13:47:02.137" v="100" actId="20577"/>
        <pc:sldMkLst>
          <pc:docMk/>
          <pc:sldMk cId="3943605167" sldId="287"/>
        </pc:sldMkLst>
        <pc:spChg chg="mod">
          <ac:chgData name="Cook, Lauren" userId="S::lauren.cook@mecklenburgcountync.gov::614a333f-5028-4a40-8ddd-cb5a95faf155" providerId="AD" clId="Web-{E6DD90E6-FF3F-450A-A3FA-EC33CBEF46B1}" dt="2023-05-23T13:47:02.137" v="100" actId="20577"/>
          <ac:spMkLst>
            <pc:docMk/>
            <pc:sldMk cId="3943605167" sldId="287"/>
            <ac:spMk id="3" creationId="{3F8BC8D1-89B9-BE9E-4853-D3AEEC846E1C}"/>
          </ac:spMkLst>
        </pc:spChg>
      </pc:sldChg>
      <pc:sldChg chg="modSp modNotes">
        <pc:chgData name="Cook, Lauren" userId="S::lauren.cook@mecklenburgcountync.gov::614a333f-5028-4a40-8ddd-cb5a95faf155" providerId="AD" clId="Web-{E6DD90E6-FF3F-450A-A3FA-EC33CBEF46B1}" dt="2023-05-23T13:50:08.810" v="224" actId="20577"/>
        <pc:sldMkLst>
          <pc:docMk/>
          <pc:sldMk cId="1008893999" sldId="288"/>
        </pc:sldMkLst>
        <pc:spChg chg="mod">
          <ac:chgData name="Cook, Lauren" userId="S::lauren.cook@mecklenburgcountync.gov::614a333f-5028-4a40-8ddd-cb5a95faf155" providerId="AD" clId="Web-{E6DD90E6-FF3F-450A-A3FA-EC33CBEF46B1}" dt="2023-05-23T13:50:08.810" v="224" actId="20577"/>
          <ac:spMkLst>
            <pc:docMk/>
            <pc:sldMk cId="1008893999" sldId="288"/>
            <ac:spMk id="3" creationId="{3F8BC8D1-89B9-BE9E-4853-D3AEEC846E1C}"/>
          </ac:spMkLst>
        </pc:spChg>
      </pc:sldChg>
      <pc:sldChg chg="modSp">
        <pc:chgData name="Cook, Lauren" userId="S::lauren.cook@mecklenburgcountync.gov::614a333f-5028-4a40-8ddd-cb5a95faf155" providerId="AD" clId="Web-{E6DD90E6-FF3F-450A-A3FA-EC33CBEF46B1}" dt="2023-05-23T13:42:18.400" v="43" actId="20577"/>
        <pc:sldMkLst>
          <pc:docMk/>
          <pc:sldMk cId="321875629" sldId="290"/>
        </pc:sldMkLst>
        <pc:spChg chg="mod">
          <ac:chgData name="Cook, Lauren" userId="S::lauren.cook@mecklenburgcountync.gov::614a333f-5028-4a40-8ddd-cb5a95faf155" providerId="AD" clId="Web-{E6DD90E6-FF3F-450A-A3FA-EC33CBEF46B1}" dt="2023-05-23T13:42:18.400" v="43" actId="20577"/>
          <ac:spMkLst>
            <pc:docMk/>
            <pc:sldMk cId="321875629" sldId="290"/>
            <ac:spMk id="2" creationId="{640B86A8-C0E9-499D-0410-CCD1D3B07B8E}"/>
          </ac:spMkLst>
        </pc:spChg>
      </pc:sldChg>
      <pc:sldChg chg="del">
        <pc:chgData name="Cook, Lauren" userId="S::lauren.cook@mecklenburgcountync.gov::614a333f-5028-4a40-8ddd-cb5a95faf155" providerId="AD" clId="Web-{E6DD90E6-FF3F-450A-A3FA-EC33CBEF46B1}" dt="2023-05-23T14:01:17.004" v="311"/>
        <pc:sldMkLst>
          <pc:docMk/>
          <pc:sldMk cId="1757944600" sldId="293"/>
        </pc:sldMkLst>
      </pc:sldChg>
      <pc:sldChg chg="del">
        <pc:chgData name="Cook, Lauren" userId="S::lauren.cook@mecklenburgcountync.gov::614a333f-5028-4a40-8ddd-cb5a95faf155" providerId="AD" clId="Web-{E6DD90E6-FF3F-450A-A3FA-EC33CBEF46B1}" dt="2023-05-23T14:01:21.566" v="313"/>
        <pc:sldMkLst>
          <pc:docMk/>
          <pc:sldMk cId="1173290921" sldId="294"/>
        </pc:sldMkLst>
      </pc:sldChg>
      <pc:sldChg chg="modSp new ord modNotes">
        <pc:chgData name="Cook, Lauren" userId="S::lauren.cook@mecklenburgcountync.gov::614a333f-5028-4a40-8ddd-cb5a95faf155" providerId="AD" clId="Web-{E6DD90E6-FF3F-450A-A3FA-EC33CBEF46B1}" dt="2023-05-23T14:28:14.658" v="443"/>
        <pc:sldMkLst>
          <pc:docMk/>
          <pc:sldMk cId="1058853683" sldId="298"/>
        </pc:sldMkLst>
        <pc:spChg chg="mod">
          <ac:chgData name="Cook, Lauren" userId="S::lauren.cook@mecklenburgcountync.gov::614a333f-5028-4a40-8ddd-cb5a95faf155" providerId="AD" clId="Web-{E6DD90E6-FF3F-450A-A3FA-EC33CBEF46B1}" dt="2023-05-23T14:03:58.130" v="330" actId="20577"/>
          <ac:spMkLst>
            <pc:docMk/>
            <pc:sldMk cId="1058853683" sldId="298"/>
            <ac:spMk id="2" creationId="{AAFF381D-1CF2-AD89-B70B-03EB31EFA275}"/>
          </ac:spMkLst>
        </pc:spChg>
        <pc:spChg chg="mod">
          <ac:chgData name="Cook, Lauren" userId="S::lauren.cook@mecklenburgcountync.gov::614a333f-5028-4a40-8ddd-cb5a95faf155" providerId="AD" clId="Web-{E6DD90E6-FF3F-450A-A3FA-EC33CBEF46B1}" dt="2023-05-23T14:06:52.866" v="393" actId="20577"/>
          <ac:spMkLst>
            <pc:docMk/>
            <pc:sldMk cId="1058853683" sldId="298"/>
            <ac:spMk id="3" creationId="{1213EF36-D2A4-AE48-B02E-374783BDFE41}"/>
          </ac:spMkLst>
        </pc:spChg>
      </pc:sldChg>
      <pc:sldChg chg="modSp new">
        <pc:chgData name="Cook, Lauren" userId="S::lauren.cook@mecklenburgcountync.gov::614a333f-5028-4a40-8ddd-cb5a95faf155" providerId="AD" clId="Web-{E6DD90E6-FF3F-450A-A3FA-EC33CBEF46B1}" dt="2023-05-23T14:13:50.166" v="433" actId="20577"/>
        <pc:sldMkLst>
          <pc:docMk/>
          <pc:sldMk cId="2664933765" sldId="299"/>
        </pc:sldMkLst>
        <pc:spChg chg="mod">
          <ac:chgData name="Cook, Lauren" userId="S::lauren.cook@mecklenburgcountync.gov::614a333f-5028-4a40-8ddd-cb5a95faf155" providerId="AD" clId="Web-{E6DD90E6-FF3F-450A-A3FA-EC33CBEF46B1}" dt="2023-05-23T14:08:31.804" v="401" actId="20577"/>
          <ac:spMkLst>
            <pc:docMk/>
            <pc:sldMk cId="2664933765" sldId="299"/>
            <ac:spMk id="2" creationId="{092825E4-D398-4981-8FF4-4665269558DC}"/>
          </ac:spMkLst>
        </pc:spChg>
        <pc:spChg chg="mod">
          <ac:chgData name="Cook, Lauren" userId="S::lauren.cook@mecklenburgcountync.gov::614a333f-5028-4a40-8ddd-cb5a95faf155" providerId="AD" clId="Web-{E6DD90E6-FF3F-450A-A3FA-EC33CBEF46B1}" dt="2023-05-23T14:13:50.166" v="433" actId="20577"/>
          <ac:spMkLst>
            <pc:docMk/>
            <pc:sldMk cId="2664933765" sldId="299"/>
            <ac:spMk id="3" creationId="{D6BE9F6D-20D4-6C14-8BB9-629907002E2C}"/>
          </ac:spMkLst>
        </pc:spChg>
      </pc:sldChg>
    </pc:docChg>
  </pc:docChgLst>
  <pc:docChgLst>
    <pc:chgData name="Cook, Lauren" userId="S::lauren.cook@mecklenburgcountync.gov::614a333f-5028-4a40-8ddd-cb5a95faf155" providerId="AD" clId="Web-{B411913A-A117-4331-B870-8F55D7D4C959}"/>
    <pc:docChg chg="modSld">
      <pc:chgData name="Cook, Lauren" userId="S::lauren.cook@mecklenburgcountync.gov::614a333f-5028-4a40-8ddd-cb5a95faf155" providerId="AD" clId="Web-{B411913A-A117-4331-B870-8F55D7D4C959}" dt="2023-04-21T20:17:31.173" v="72" actId="20577"/>
      <pc:docMkLst>
        <pc:docMk/>
      </pc:docMkLst>
      <pc:sldChg chg="modSp">
        <pc:chgData name="Cook, Lauren" userId="S::lauren.cook@mecklenburgcountync.gov::614a333f-5028-4a40-8ddd-cb5a95faf155" providerId="AD" clId="Web-{B411913A-A117-4331-B870-8F55D7D4C959}" dt="2023-04-21T20:17:31.173" v="72" actId="20577"/>
        <pc:sldMkLst>
          <pc:docMk/>
          <pc:sldMk cId="3529919843" sldId="273"/>
        </pc:sldMkLst>
        <pc:spChg chg="mod">
          <ac:chgData name="Cook, Lauren" userId="S::lauren.cook@mecklenburgcountync.gov::614a333f-5028-4a40-8ddd-cb5a95faf155" providerId="AD" clId="Web-{B411913A-A117-4331-B870-8F55D7D4C959}" dt="2023-04-21T20:17:31.173" v="72" actId="20577"/>
          <ac:spMkLst>
            <pc:docMk/>
            <pc:sldMk cId="3529919843" sldId="273"/>
            <ac:spMk id="3" creationId="{21AA758C-7D5D-04FA-8EAC-B4F68CF468B3}"/>
          </ac:spMkLst>
        </pc:spChg>
      </pc:sldChg>
    </pc:docChg>
  </pc:docChgLst>
  <pc:docChgLst>
    <pc:chgData name="Cook, Lauren" userId="S::lauren.cook@mecklenburgcountync.gov::614a333f-5028-4a40-8ddd-cb5a95faf155" providerId="AD" clId="Web-{7C76B59B-AF98-4C3A-872F-EBFA3FD877AD}"/>
    <pc:docChg chg="delSld modSld">
      <pc:chgData name="Cook, Lauren" userId="S::lauren.cook@mecklenburgcountync.gov::614a333f-5028-4a40-8ddd-cb5a95faf155" providerId="AD" clId="Web-{7C76B59B-AF98-4C3A-872F-EBFA3FD877AD}" dt="2023-09-05T16:30:12.878" v="119"/>
      <pc:docMkLst>
        <pc:docMk/>
      </pc:docMkLst>
      <pc:sldChg chg="modNotes">
        <pc:chgData name="Cook, Lauren" userId="S::lauren.cook@mecklenburgcountync.gov::614a333f-5028-4a40-8ddd-cb5a95faf155" providerId="AD" clId="Web-{7C76B59B-AF98-4C3A-872F-EBFA3FD877AD}" dt="2023-09-05T16:21:00.683" v="2"/>
        <pc:sldMkLst>
          <pc:docMk/>
          <pc:sldMk cId="485368794" sldId="257"/>
        </pc:sldMkLst>
      </pc:sldChg>
      <pc:sldChg chg="modNotes">
        <pc:chgData name="Cook, Lauren" userId="S::lauren.cook@mecklenburgcountync.gov::614a333f-5028-4a40-8ddd-cb5a95faf155" providerId="AD" clId="Web-{7C76B59B-AF98-4C3A-872F-EBFA3FD877AD}" dt="2023-09-05T16:21:14.637" v="3"/>
        <pc:sldMkLst>
          <pc:docMk/>
          <pc:sldMk cId="3493763410" sldId="259"/>
        </pc:sldMkLst>
      </pc:sldChg>
      <pc:sldChg chg="modNotes">
        <pc:chgData name="Cook, Lauren" userId="S::lauren.cook@mecklenburgcountync.gov::614a333f-5028-4a40-8ddd-cb5a95faf155" providerId="AD" clId="Web-{7C76B59B-AF98-4C3A-872F-EBFA3FD877AD}" dt="2023-09-05T16:30:12.597" v="113"/>
        <pc:sldMkLst>
          <pc:docMk/>
          <pc:sldMk cId="3533048033" sldId="260"/>
        </pc:sldMkLst>
      </pc:sldChg>
      <pc:sldChg chg="modNotes">
        <pc:chgData name="Cook, Lauren" userId="S::lauren.cook@mecklenburgcountync.gov::614a333f-5028-4a40-8ddd-cb5a95faf155" providerId="AD" clId="Web-{7C76B59B-AF98-4C3A-872F-EBFA3FD877AD}" dt="2023-09-05T16:30:10.816" v="95"/>
        <pc:sldMkLst>
          <pc:docMk/>
          <pc:sldMk cId="851262958" sldId="261"/>
        </pc:sldMkLst>
      </pc:sldChg>
      <pc:sldChg chg="modNotes">
        <pc:chgData name="Cook, Lauren" userId="S::lauren.cook@mecklenburgcountync.gov::614a333f-5028-4a40-8ddd-cb5a95faf155" providerId="AD" clId="Web-{7C76B59B-AF98-4C3A-872F-EBFA3FD877AD}" dt="2023-09-05T16:30:11.738" v="101"/>
        <pc:sldMkLst>
          <pc:docMk/>
          <pc:sldMk cId="702005065" sldId="266"/>
        </pc:sldMkLst>
      </pc:sldChg>
      <pc:sldChg chg="modNotes">
        <pc:chgData name="Cook, Lauren" userId="S::lauren.cook@mecklenburgcountync.gov::614a333f-5028-4a40-8ddd-cb5a95faf155" providerId="AD" clId="Web-{7C76B59B-AF98-4C3A-872F-EBFA3FD877AD}" dt="2023-09-05T16:20:55.152" v="1"/>
        <pc:sldMkLst>
          <pc:docMk/>
          <pc:sldMk cId="3148508314" sldId="280"/>
        </pc:sldMkLst>
      </pc:sldChg>
      <pc:sldChg chg="modNotes">
        <pc:chgData name="Cook, Lauren" userId="S::lauren.cook@mecklenburgcountync.gov::614a333f-5028-4a40-8ddd-cb5a95faf155" providerId="AD" clId="Web-{7C76B59B-AF98-4C3A-872F-EBFA3FD877AD}" dt="2023-09-05T16:28:37.487" v="72"/>
        <pc:sldMkLst>
          <pc:docMk/>
          <pc:sldMk cId="3523331336" sldId="281"/>
        </pc:sldMkLst>
      </pc:sldChg>
      <pc:sldChg chg="modNotes">
        <pc:chgData name="Cook, Lauren" userId="S::lauren.cook@mecklenburgcountync.gov::614a333f-5028-4a40-8ddd-cb5a95faf155" providerId="AD" clId="Web-{7C76B59B-AF98-4C3A-872F-EBFA3FD877AD}" dt="2023-09-05T16:30:12.753" v="116"/>
        <pc:sldMkLst>
          <pc:docMk/>
          <pc:sldMk cId="1534311213" sldId="282"/>
        </pc:sldMkLst>
      </pc:sldChg>
      <pc:sldChg chg="modNotes">
        <pc:chgData name="Cook, Lauren" userId="S::lauren.cook@mecklenburgcountync.gov::614a333f-5028-4a40-8ddd-cb5a95faf155" providerId="AD" clId="Web-{7C76B59B-AF98-4C3A-872F-EBFA3FD877AD}" dt="2023-09-05T16:30:12.488" v="111"/>
        <pc:sldMkLst>
          <pc:docMk/>
          <pc:sldMk cId="1632063534" sldId="285"/>
        </pc:sldMkLst>
      </pc:sldChg>
      <pc:sldChg chg="modNotes">
        <pc:chgData name="Cook, Lauren" userId="S::lauren.cook@mecklenburgcountync.gov::614a333f-5028-4a40-8ddd-cb5a95faf155" providerId="AD" clId="Web-{7C76B59B-AF98-4C3A-872F-EBFA3FD877AD}" dt="2023-09-05T16:29:19.393" v="84"/>
        <pc:sldMkLst>
          <pc:docMk/>
          <pc:sldMk cId="1015601750" sldId="286"/>
        </pc:sldMkLst>
      </pc:sldChg>
      <pc:sldChg chg="modNotes">
        <pc:chgData name="Cook, Lauren" userId="S::lauren.cook@mecklenburgcountync.gov::614a333f-5028-4a40-8ddd-cb5a95faf155" providerId="AD" clId="Web-{7C76B59B-AF98-4C3A-872F-EBFA3FD877AD}" dt="2023-09-05T16:29:24.612" v="85"/>
        <pc:sldMkLst>
          <pc:docMk/>
          <pc:sldMk cId="3943605167" sldId="287"/>
        </pc:sldMkLst>
      </pc:sldChg>
      <pc:sldChg chg="modNotes">
        <pc:chgData name="Cook, Lauren" userId="S::lauren.cook@mecklenburgcountync.gov::614a333f-5028-4a40-8ddd-cb5a95faf155" providerId="AD" clId="Web-{7C76B59B-AF98-4C3A-872F-EBFA3FD877AD}" dt="2023-09-05T16:29:35.456" v="86"/>
        <pc:sldMkLst>
          <pc:docMk/>
          <pc:sldMk cId="1008893999" sldId="288"/>
        </pc:sldMkLst>
      </pc:sldChg>
      <pc:sldChg chg="modNotes">
        <pc:chgData name="Cook, Lauren" userId="S::lauren.cook@mecklenburgcountync.gov::614a333f-5028-4a40-8ddd-cb5a95faf155" providerId="AD" clId="Web-{7C76B59B-AF98-4C3A-872F-EBFA3FD877AD}" dt="2023-09-05T16:29:13.409" v="80"/>
        <pc:sldMkLst>
          <pc:docMk/>
          <pc:sldMk cId="321875629" sldId="290"/>
        </pc:sldMkLst>
      </pc:sldChg>
      <pc:sldChg chg="modNotes">
        <pc:chgData name="Cook, Lauren" userId="S::lauren.cook@mecklenburgcountync.gov::614a333f-5028-4a40-8ddd-cb5a95faf155" providerId="AD" clId="Web-{7C76B59B-AF98-4C3A-872F-EBFA3FD877AD}" dt="2023-09-05T16:21:24.449" v="4"/>
        <pc:sldMkLst>
          <pc:docMk/>
          <pc:sldMk cId="1396032228" sldId="300"/>
        </pc:sldMkLst>
      </pc:sldChg>
      <pc:sldChg chg="modNotes">
        <pc:chgData name="Cook, Lauren" userId="S::lauren.cook@mecklenburgcountync.gov::614a333f-5028-4a40-8ddd-cb5a95faf155" providerId="AD" clId="Web-{7C76B59B-AF98-4C3A-872F-EBFA3FD877AD}" dt="2023-09-05T16:21:40.996" v="6"/>
        <pc:sldMkLst>
          <pc:docMk/>
          <pc:sldMk cId="2859748938" sldId="301"/>
        </pc:sldMkLst>
      </pc:sldChg>
      <pc:sldChg chg="modNotes">
        <pc:chgData name="Cook, Lauren" userId="S::lauren.cook@mecklenburgcountync.gov::614a333f-5028-4a40-8ddd-cb5a95faf155" providerId="AD" clId="Web-{7C76B59B-AF98-4C3A-872F-EBFA3FD877AD}" dt="2023-09-05T16:30:12.347" v="109"/>
        <pc:sldMkLst>
          <pc:docMk/>
          <pc:sldMk cId="1813440302" sldId="302"/>
        </pc:sldMkLst>
      </pc:sldChg>
      <pc:sldChg chg="modNotes">
        <pc:chgData name="Cook, Lauren" userId="S::lauren.cook@mecklenburgcountync.gov::614a333f-5028-4a40-8ddd-cb5a95faf155" providerId="AD" clId="Web-{7C76B59B-AF98-4C3A-872F-EBFA3FD877AD}" dt="2023-09-05T16:28:52.487" v="74"/>
        <pc:sldMkLst>
          <pc:docMk/>
          <pc:sldMk cId="738717625" sldId="303"/>
        </pc:sldMkLst>
      </pc:sldChg>
      <pc:sldChg chg="modNotes">
        <pc:chgData name="Cook, Lauren" userId="S::lauren.cook@mecklenburgcountync.gov::614a333f-5028-4a40-8ddd-cb5a95faf155" providerId="AD" clId="Web-{7C76B59B-AF98-4C3A-872F-EBFA3FD877AD}" dt="2023-09-05T16:29:02.456" v="75"/>
        <pc:sldMkLst>
          <pc:docMk/>
          <pc:sldMk cId="4042298655" sldId="304"/>
        </pc:sldMkLst>
      </pc:sldChg>
      <pc:sldChg chg="modNotes">
        <pc:chgData name="Cook, Lauren" userId="S::lauren.cook@mecklenburgcountync.gov::614a333f-5028-4a40-8ddd-cb5a95faf155" providerId="AD" clId="Web-{7C76B59B-AF98-4C3A-872F-EBFA3FD877AD}" dt="2023-09-05T16:29:12.784" v="76"/>
        <pc:sldMkLst>
          <pc:docMk/>
          <pc:sldMk cId="1932787037" sldId="305"/>
        </pc:sldMkLst>
      </pc:sldChg>
      <pc:sldChg chg="modNotes">
        <pc:chgData name="Cook, Lauren" userId="S::lauren.cook@mecklenburgcountync.gov::614a333f-5028-4a40-8ddd-cb5a95faf155" providerId="AD" clId="Web-{7C76B59B-AF98-4C3A-872F-EBFA3FD877AD}" dt="2023-09-05T16:29:12.909" v="77"/>
        <pc:sldMkLst>
          <pc:docMk/>
          <pc:sldMk cId="1209641623" sldId="306"/>
        </pc:sldMkLst>
      </pc:sldChg>
      <pc:sldChg chg="modNotes">
        <pc:chgData name="Cook, Lauren" userId="S::lauren.cook@mecklenburgcountync.gov::614a333f-5028-4a40-8ddd-cb5a95faf155" providerId="AD" clId="Web-{7C76B59B-AF98-4C3A-872F-EBFA3FD877AD}" dt="2023-09-05T16:29:58.175" v="88"/>
        <pc:sldMkLst>
          <pc:docMk/>
          <pc:sldMk cId="3630698283" sldId="307"/>
        </pc:sldMkLst>
      </pc:sldChg>
      <pc:sldChg chg="modNotes">
        <pc:chgData name="Cook, Lauren" userId="S::lauren.cook@mecklenburgcountync.gov::614a333f-5028-4a40-8ddd-cb5a95faf155" providerId="AD" clId="Web-{7C76B59B-AF98-4C3A-872F-EBFA3FD877AD}" dt="2023-09-05T16:30:04.269" v="89"/>
        <pc:sldMkLst>
          <pc:docMk/>
          <pc:sldMk cId="1784781121" sldId="308"/>
        </pc:sldMkLst>
      </pc:sldChg>
      <pc:sldChg chg="modNotes">
        <pc:chgData name="Cook, Lauren" userId="S::lauren.cook@mecklenburgcountync.gov::614a333f-5028-4a40-8ddd-cb5a95faf155" providerId="AD" clId="Web-{7C76B59B-AF98-4C3A-872F-EBFA3FD877AD}" dt="2023-09-05T16:30:04.394" v="90"/>
        <pc:sldMkLst>
          <pc:docMk/>
          <pc:sldMk cId="867978593" sldId="309"/>
        </pc:sldMkLst>
      </pc:sldChg>
      <pc:sldChg chg="modNotes">
        <pc:chgData name="Cook, Lauren" userId="S::lauren.cook@mecklenburgcountync.gov::614a333f-5028-4a40-8ddd-cb5a95faf155" providerId="AD" clId="Web-{7C76B59B-AF98-4C3A-872F-EBFA3FD877AD}" dt="2023-09-05T16:30:12.878" v="119"/>
        <pc:sldMkLst>
          <pc:docMk/>
          <pc:sldMk cId="2469399192" sldId="310"/>
        </pc:sldMkLst>
      </pc:sldChg>
      <pc:sldChg chg="modNotes">
        <pc:chgData name="Cook, Lauren" userId="S::lauren.cook@mecklenburgcountync.gov::614a333f-5028-4a40-8ddd-cb5a95faf155" providerId="AD" clId="Web-{7C76B59B-AF98-4C3A-872F-EBFA3FD877AD}" dt="2023-09-05T16:30:05.144" v="92"/>
        <pc:sldMkLst>
          <pc:docMk/>
          <pc:sldMk cId="2396486745" sldId="311"/>
        </pc:sldMkLst>
      </pc:sldChg>
      <pc:sldChg chg="modNotes">
        <pc:chgData name="Cook, Lauren" userId="S::lauren.cook@mecklenburgcountync.gov::614a333f-5028-4a40-8ddd-cb5a95faf155" providerId="AD" clId="Web-{7C76B59B-AF98-4C3A-872F-EBFA3FD877AD}" dt="2023-09-05T16:30:10.597" v="94"/>
        <pc:sldMkLst>
          <pc:docMk/>
          <pc:sldMk cId="2101909198" sldId="312"/>
        </pc:sldMkLst>
      </pc:sldChg>
      <pc:sldChg chg="modNotes">
        <pc:chgData name="Cook, Lauren" userId="S::lauren.cook@mecklenburgcountync.gov::614a333f-5028-4a40-8ddd-cb5a95faf155" providerId="AD" clId="Web-{7C76B59B-AF98-4C3A-872F-EBFA3FD877AD}" dt="2023-09-05T16:22:13.028" v="10"/>
        <pc:sldMkLst>
          <pc:docMk/>
          <pc:sldMk cId="4166360014" sldId="313"/>
        </pc:sldMkLst>
      </pc:sldChg>
      <pc:sldChg chg="modNotes">
        <pc:chgData name="Cook, Lauren" userId="S::lauren.cook@mecklenburgcountync.gov::614a333f-5028-4a40-8ddd-cb5a95faf155" providerId="AD" clId="Web-{7C76B59B-AF98-4C3A-872F-EBFA3FD877AD}" dt="2023-09-05T16:29:13.206" v="79"/>
        <pc:sldMkLst>
          <pc:docMk/>
          <pc:sldMk cId="3165340690" sldId="316"/>
        </pc:sldMkLst>
      </pc:sldChg>
      <pc:sldChg chg="modNotes">
        <pc:chgData name="Cook, Lauren" userId="S::lauren.cook@mecklenburgcountync.gov::614a333f-5028-4a40-8ddd-cb5a95faf155" providerId="AD" clId="Web-{7C76B59B-AF98-4C3A-872F-EBFA3FD877AD}" dt="2023-09-05T16:30:12.019" v="106"/>
        <pc:sldMkLst>
          <pc:docMk/>
          <pc:sldMk cId="2147206881" sldId="319"/>
        </pc:sldMkLst>
      </pc:sldChg>
      <pc:sldChg chg="modNotes">
        <pc:chgData name="Cook, Lauren" userId="S::lauren.cook@mecklenburgcountync.gov::614a333f-5028-4a40-8ddd-cb5a95faf155" providerId="AD" clId="Web-{7C76B59B-AF98-4C3A-872F-EBFA3FD877AD}" dt="2023-09-05T16:23:47.061" v="21"/>
        <pc:sldMkLst>
          <pc:docMk/>
          <pc:sldMk cId="1871528632" sldId="321"/>
        </pc:sldMkLst>
      </pc:sldChg>
      <pc:sldChg chg="modNotes">
        <pc:chgData name="Cook, Lauren" userId="S::lauren.cook@mecklenburgcountync.gov::614a333f-5028-4a40-8ddd-cb5a95faf155" providerId="AD" clId="Web-{7C76B59B-AF98-4C3A-872F-EBFA3FD877AD}" dt="2023-09-05T16:21:46.543" v="7"/>
        <pc:sldMkLst>
          <pc:docMk/>
          <pc:sldMk cId="4091932240" sldId="322"/>
        </pc:sldMkLst>
      </pc:sldChg>
      <pc:sldChg chg="del">
        <pc:chgData name="Cook, Lauren" userId="S::lauren.cook@mecklenburgcountync.gov::614a333f-5028-4a40-8ddd-cb5a95faf155" providerId="AD" clId="Web-{7C76B59B-AF98-4C3A-872F-EBFA3FD877AD}" dt="2023-09-05T16:20:18.323" v="0"/>
        <pc:sldMkLst>
          <pc:docMk/>
          <pc:sldMk cId="2075696986" sldId="323"/>
        </pc:sldMkLst>
      </pc:sldChg>
      <pc:sldChg chg="modNotes">
        <pc:chgData name="Cook, Lauren" userId="S::lauren.cook@mecklenburgcountync.gov::614a333f-5028-4a40-8ddd-cb5a95faf155" providerId="AD" clId="Web-{7C76B59B-AF98-4C3A-872F-EBFA3FD877AD}" dt="2023-09-05T16:30:11.972" v="105"/>
        <pc:sldMkLst>
          <pc:docMk/>
          <pc:sldMk cId="2701244671" sldId="324"/>
        </pc:sldMkLst>
      </pc:sldChg>
      <pc:sldChg chg="modNotes">
        <pc:chgData name="Cook, Lauren" userId="S::lauren.cook@mecklenburgcountync.gov::614a333f-5028-4a40-8ddd-cb5a95faf155" providerId="AD" clId="Web-{7C76B59B-AF98-4C3A-872F-EBFA3FD877AD}" dt="2023-09-05T16:23:25.514" v="19"/>
        <pc:sldMkLst>
          <pc:docMk/>
          <pc:sldMk cId="2998380627" sldId="327"/>
        </pc:sldMkLst>
      </pc:sldChg>
      <pc:sldChg chg="modNotes">
        <pc:chgData name="Cook, Lauren" userId="S::lauren.cook@mecklenburgcountync.gov::614a333f-5028-4a40-8ddd-cb5a95faf155" providerId="AD" clId="Web-{7C76B59B-AF98-4C3A-872F-EBFA3FD877AD}" dt="2023-09-05T16:26:08.344" v="46"/>
        <pc:sldMkLst>
          <pc:docMk/>
          <pc:sldMk cId="3376283593" sldId="330"/>
        </pc:sldMkLst>
      </pc:sldChg>
      <pc:sldChg chg="modNotes">
        <pc:chgData name="Cook, Lauren" userId="S::lauren.cook@mecklenburgcountync.gov::614a333f-5028-4a40-8ddd-cb5a95faf155" providerId="AD" clId="Web-{7C76B59B-AF98-4C3A-872F-EBFA3FD877AD}" dt="2023-09-05T16:28:12.033" v="69"/>
        <pc:sldMkLst>
          <pc:docMk/>
          <pc:sldMk cId="36142170" sldId="331"/>
        </pc:sldMkLst>
      </pc:sldChg>
      <pc:sldChg chg="modNotes">
        <pc:chgData name="Cook, Lauren" userId="S::lauren.cook@mecklenburgcountync.gov::614a333f-5028-4a40-8ddd-cb5a95faf155" providerId="AD" clId="Web-{7C76B59B-AF98-4C3A-872F-EBFA3FD877AD}" dt="2023-09-05T16:30:11.535" v="100"/>
        <pc:sldMkLst>
          <pc:docMk/>
          <pc:sldMk cId="2698064264" sldId="332"/>
        </pc:sldMkLst>
      </pc:sldChg>
      <pc:sldChg chg="modNotes">
        <pc:chgData name="Cook, Lauren" userId="S::lauren.cook@mecklenburgcountync.gov::614a333f-5028-4a40-8ddd-cb5a95faf155" providerId="AD" clId="Web-{7C76B59B-AF98-4C3A-872F-EBFA3FD877AD}" dt="2023-09-05T16:23:10.967" v="17"/>
        <pc:sldMkLst>
          <pc:docMk/>
          <pc:sldMk cId="2726110582" sldId="334"/>
        </pc:sldMkLst>
      </pc:sldChg>
      <pc:sldChg chg="modNotes">
        <pc:chgData name="Cook, Lauren" userId="S::lauren.cook@mecklenburgcountync.gov::614a333f-5028-4a40-8ddd-cb5a95faf155" providerId="AD" clId="Web-{7C76B59B-AF98-4C3A-872F-EBFA3FD877AD}" dt="2023-09-05T16:30:12.097" v="107"/>
        <pc:sldMkLst>
          <pc:docMk/>
          <pc:sldMk cId="3225166567" sldId="335"/>
        </pc:sldMkLst>
      </pc:sldChg>
      <pc:sldChg chg="modNotes">
        <pc:chgData name="Cook, Lauren" userId="S::lauren.cook@mecklenburgcountync.gov::614a333f-5028-4a40-8ddd-cb5a95faf155" providerId="AD" clId="Web-{7C76B59B-AF98-4C3A-872F-EBFA3FD877AD}" dt="2023-09-05T16:23:36.170" v="20"/>
        <pc:sldMkLst>
          <pc:docMk/>
          <pc:sldMk cId="2656019912" sldId="338"/>
        </pc:sldMkLst>
      </pc:sldChg>
      <pc:sldChg chg="modNotes">
        <pc:chgData name="Cook, Lauren" userId="S::lauren.cook@mecklenburgcountync.gov::614a333f-5028-4a40-8ddd-cb5a95faf155" providerId="AD" clId="Web-{7C76B59B-AF98-4C3A-872F-EBFA3FD877AD}" dt="2023-09-05T16:23:58.295" v="22"/>
        <pc:sldMkLst>
          <pc:docMk/>
          <pc:sldMk cId="2594420400" sldId="339"/>
        </pc:sldMkLst>
      </pc:sldChg>
      <pc:sldChg chg="modNotes">
        <pc:chgData name="Cook, Lauren" userId="S::lauren.cook@mecklenburgcountync.gov::614a333f-5028-4a40-8ddd-cb5a95faf155" providerId="AD" clId="Web-{7C76B59B-AF98-4C3A-872F-EBFA3FD877AD}" dt="2023-09-05T16:22:02.669" v="9"/>
        <pc:sldMkLst>
          <pc:docMk/>
          <pc:sldMk cId="689978720" sldId="340"/>
        </pc:sldMkLst>
      </pc:sldChg>
      <pc:sldChg chg="modNotes">
        <pc:chgData name="Cook, Lauren" userId="S::lauren.cook@mecklenburgcountync.gov::614a333f-5028-4a40-8ddd-cb5a95faf155" providerId="AD" clId="Web-{7C76B59B-AF98-4C3A-872F-EBFA3FD877AD}" dt="2023-09-05T16:22:50.044" v="14"/>
        <pc:sldMkLst>
          <pc:docMk/>
          <pc:sldMk cId="2957751261" sldId="341"/>
        </pc:sldMkLst>
      </pc:sldChg>
      <pc:sldChg chg="modNotes">
        <pc:chgData name="Cook, Lauren" userId="S::lauren.cook@mecklenburgcountync.gov::614a333f-5028-4a40-8ddd-cb5a95faf155" providerId="AD" clId="Web-{7C76B59B-AF98-4C3A-872F-EBFA3FD877AD}" dt="2023-09-05T16:30:11.003" v="96"/>
        <pc:sldMkLst>
          <pc:docMk/>
          <pc:sldMk cId="273438667" sldId="342"/>
        </pc:sldMkLst>
      </pc:sldChg>
      <pc:sldChg chg="modNotes">
        <pc:chgData name="Cook, Lauren" userId="S::lauren.cook@mecklenburgcountync.gov::614a333f-5028-4a40-8ddd-cb5a95faf155" providerId="AD" clId="Web-{7C76B59B-AF98-4C3A-872F-EBFA3FD877AD}" dt="2023-09-05T16:30:11.097" v="97"/>
        <pc:sldMkLst>
          <pc:docMk/>
          <pc:sldMk cId="2637574936" sldId="343"/>
        </pc:sldMkLst>
      </pc:sldChg>
      <pc:sldChg chg="modNotes">
        <pc:chgData name="Cook, Lauren" userId="S::lauren.cook@mecklenburgcountync.gov::614a333f-5028-4a40-8ddd-cb5a95faf155" providerId="AD" clId="Web-{7C76B59B-AF98-4C3A-872F-EBFA3FD877AD}" dt="2023-09-05T16:30:11.191" v="98"/>
        <pc:sldMkLst>
          <pc:docMk/>
          <pc:sldMk cId="1385181741" sldId="344"/>
        </pc:sldMkLst>
      </pc:sldChg>
      <pc:sldChg chg="modNotes">
        <pc:chgData name="Cook, Lauren" userId="S::lauren.cook@mecklenburgcountync.gov::614a333f-5028-4a40-8ddd-cb5a95faf155" providerId="AD" clId="Web-{7C76B59B-AF98-4C3A-872F-EBFA3FD877AD}" dt="2023-09-05T16:30:12.175" v="108"/>
        <pc:sldMkLst>
          <pc:docMk/>
          <pc:sldMk cId="3186507087" sldId="345"/>
        </pc:sldMkLst>
      </pc:sldChg>
    </pc:docChg>
  </pc:docChgLst>
  <pc:docChgLst>
    <pc:chgData name="Cook, Lauren" userId="S::lauren.cook@mecklenburgcountync.gov::614a333f-5028-4a40-8ddd-cb5a95faf155" providerId="AD" clId="Web-{F667CDA5-8804-40CE-8B7D-5C2430C076A0}"/>
    <pc:docChg chg="delSld modSld sldOrd">
      <pc:chgData name="Cook, Lauren" userId="S::lauren.cook@mecklenburgcountync.gov::614a333f-5028-4a40-8ddd-cb5a95faf155" providerId="AD" clId="Web-{F667CDA5-8804-40CE-8B7D-5C2430C076A0}" dt="2023-07-06T23:54:25.291" v="41"/>
      <pc:docMkLst>
        <pc:docMk/>
      </pc:docMkLst>
      <pc:sldChg chg="del mod modShow">
        <pc:chgData name="Cook, Lauren" userId="S::lauren.cook@mecklenburgcountync.gov::614a333f-5028-4a40-8ddd-cb5a95faf155" providerId="AD" clId="Web-{F667CDA5-8804-40CE-8B7D-5C2430C076A0}" dt="2023-07-06T23:54:25.291" v="41"/>
        <pc:sldMkLst>
          <pc:docMk/>
          <pc:sldMk cId="523209115" sldId="292"/>
        </pc:sldMkLst>
      </pc:sldChg>
      <pc:sldChg chg="ord">
        <pc:chgData name="Cook, Lauren" userId="S::lauren.cook@mecklenburgcountync.gov::614a333f-5028-4a40-8ddd-cb5a95faf155" providerId="AD" clId="Web-{F667CDA5-8804-40CE-8B7D-5C2430C076A0}" dt="2023-07-06T23:51:01.632" v="16"/>
        <pc:sldMkLst>
          <pc:docMk/>
          <pc:sldMk cId="1058853683" sldId="298"/>
        </pc:sldMkLst>
      </pc:sldChg>
      <pc:sldChg chg="ord">
        <pc:chgData name="Cook, Lauren" userId="S::lauren.cook@mecklenburgcountync.gov::614a333f-5028-4a40-8ddd-cb5a95faf155" providerId="AD" clId="Web-{F667CDA5-8804-40CE-8B7D-5C2430C076A0}" dt="2023-07-06T23:51:01.632" v="17"/>
        <pc:sldMkLst>
          <pc:docMk/>
          <pc:sldMk cId="3875107979" sldId="314"/>
        </pc:sldMkLst>
      </pc:sldChg>
      <pc:sldChg chg="modSp ord">
        <pc:chgData name="Cook, Lauren" userId="S::lauren.cook@mecklenburgcountync.gov::614a333f-5028-4a40-8ddd-cb5a95faf155" providerId="AD" clId="Web-{F667CDA5-8804-40CE-8B7D-5C2430C076A0}" dt="2023-07-06T23:53:50.041" v="38" actId="20577"/>
        <pc:sldMkLst>
          <pc:docMk/>
          <pc:sldMk cId="2147206881" sldId="319"/>
        </pc:sldMkLst>
        <pc:spChg chg="mod">
          <ac:chgData name="Cook, Lauren" userId="S::lauren.cook@mecklenburgcountync.gov::614a333f-5028-4a40-8ddd-cb5a95faf155" providerId="AD" clId="Web-{F667CDA5-8804-40CE-8B7D-5C2430C076A0}" dt="2023-07-06T23:53:50.041" v="38" actId="20577"/>
          <ac:spMkLst>
            <pc:docMk/>
            <pc:sldMk cId="2147206881" sldId="319"/>
            <ac:spMk id="4" creationId="{D9DB7B0A-C9CF-49A1-A2D1-2B467684AD0D}"/>
          </ac:spMkLst>
        </pc:spChg>
      </pc:sldChg>
      <pc:sldChg chg="del">
        <pc:chgData name="Cook, Lauren" userId="S::lauren.cook@mecklenburgcountync.gov::614a333f-5028-4a40-8ddd-cb5a95faf155" providerId="AD" clId="Web-{F667CDA5-8804-40CE-8B7D-5C2430C076A0}" dt="2023-07-06T23:53:53.697" v="39"/>
        <pc:sldMkLst>
          <pc:docMk/>
          <pc:sldMk cId="746325836" sldId="326"/>
        </pc:sldMkLst>
      </pc:sldChg>
      <pc:sldChg chg="modSp">
        <pc:chgData name="Cook, Lauren" userId="S::lauren.cook@mecklenburgcountync.gov::614a333f-5028-4a40-8ddd-cb5a95faf155" providerId="AD" clId="Web-{F667CDA5-8804-40CE-8B7D-5C2430C076A0}" dt="2023-07-06T23:31:38.374" v="0" actId="20577"/>
        <pc:sldMkLst>
          <pc:docMk/>
          <pc:sldMk cId="2998380627" sldId="327"/>
        </pc:sldMkLst>
        <pc:spChg chg="mod">
          <ac:chgData name="Cook, Lauren" userId="S::lauren.cook@mecklenburgcountync.gov::614a333f-5028-4a40-8ddd-cb5a95faf155" providerId="AD" clId="Web-{F667CDA5-8804-40CE-8B7D-5C2430C076A0}" dt="2023-07-06T23:31:38.374" v="0" actId="20577"/>
          <ac:spMkLst>
            <pc:docMk/>
            <pc:sldMk cId="2998380627" sldId="327"/>
            <ac:spMk id="3" creationId="{8A18A951-D7F7-653C-4730-F820159F5AE2}"/>
          </ac:spMkLst>
        </pc:spChg>
      </pc:sldChg>
      <pc:sldChg chg="modSp">
        <pc:chgData name="Cook, Lauren" userId="S::lauren.cook@mecklenburgcountync.gov::614a333f-5028-4a40-8ddd-cb5a95faf155" providerId="AD" clId="Web-{F667CDA5-8804-40CE-8B7D-5C2430C076A0}" dt="2023-07-06T23:43:33.309" v="7" actId="20577"/>
        <pc:sldMkLst>
          <pc:docMk/>
          <pc:sldMk cId="1195955424" sldId="329"/>
        </pc:sldMkLst>
        <pc:graphicFrameChg chg="modGraphic">
          <ac:chgData name="Cook, Lauren" userId="S::lauren.cook@mecklenburgcountync.gov::614a333f-5028-4a40-8ddd-cb5a95faf155" providerId="AD" clId="Web-{F667CDA5-8804-40CE-8B7D-5C2430C076A0}" dt="2023-07-06T23:43:33.309" v="7" actId="20577"/>
          <ac:graphicFrameMkLst>
            <pc:docMk/>
            <pc:sldMk cId="1195955424" sldId="329"/>
            <ac:graphicFrameMk id="4" creationId="{5F1C6CE3-B0B4-F4F4-39D1-B79829C77258}"/>
          </ac:graphicFrameMkLst>
        </pc:graphicFrameChg>
      </pc:sldChg>
      <pc:sldChg chg="modSp">
        <pc:chgData name="Cook, Lauren" userId="S::lauren.cook@mecklenburgcountync.gov::614a333f-5028-4a40-8ddd-cb5a95faf155" providerId="AD" clId="Web-{F667CDA5-8804-40CE-8B7D-5C2430C076A0}" dt="2023-07-06T23:45:49.327" v="15" actId="20577"/>
        <pc:sldMkLst>
          <pc:docMk/>
          <pc:sldMk cId="2594420400" sldId="339"/>
        </pc:sldMkLst>
        <pc:spChg chg="mod">
          <ac:chgData name="Cook, Lauren" userId="S::lauren.cook@mecklenburgcountync.gov::614a333f-5028-4a40-8ddd-cb5a95faf155" providerId="AD" clId="Web-{F667CDA5-8804-40CE-8B7D-5C2430C076A0}" dt="2023-07-06T23:45:49.327" v="15" actId="20577"/>
          <ac:spMkLst>
            <pc:docMk/>
            <pc:sldMk cId="2594420400" sldId="339"/>
            <ac:spMk id="3" creationId="{91723873-65D8-3520-6D3F-49F4D9831434}"/>
          </ac:spMkLst>
        </pc:spChg>
        <pc:spChg chg="mod">
          <ac:chgData name="Cook, Lauren" userId="S::lauren.cook@mecklenburgcountync.gov::614a333f-5028-4a40-8ddd-cb5a95faf155" providerId="AD" clId="Web-{F667CDA5-8804-40CE-8B7D-5C2430C076A0}" dt="2023-07-06T23:45:49.202" v="14" actId="20577"/>
          <ac:spMkLst>
            <pc:docMk/>
            <pc:sldMk cId="2594420400" sldId="339"/>
            <ac:spMk id="22" creationId="{DA4AEF5B-C847-B935-EA1A-407C56EBF71D}"/>
          </ac:spMkLst>
        </pc:spChg>
      </pc:sldChg>
    </pc:docChg>
  </pc:docChgLst>
  <pc:docChgLst>
    <pc:chgData name="Cook, Lauren" userId="S::lauren.cook@mecklenburgcountync.gov::614a333f-5028-4a40-8ddd-cb5a95faf155" providerId="AD" clId="Web-{8F476001-D57E-4D09-BB6B-32853D3C2A56}"/>
    <pc:docChg chg="modSld">
      <pc:chgData name="Cook, Lauren" userId="S::lauren.cook@mecklenburgcountync.gov::614a333f-5028-4a40-8ddd-cb5a95faf155" providerId="AD" clId="Web-{8F476001-D57E-4D09-BB6B-32853D3C2A56}" dt="2023-04-20T23:59:39.020" v="1" actId="20577"/>
      <pc:docMkLst>
        <pc:docMk/>
      </pc:docMkLst>
      <pc:sldChg chg="modSp">
        <pc:chgData name="Cook, Lauren" userId="S::lauren.cook@mecklenburgcountync.gov::614a333f-5028-4a40-8ddd-cb5a95faf155" providerId="AD" clId="Web-{8F476001-D57E-4D09-BB6B-32853D3C2A56}" dt="2023-04-20T23:59:39.020" v="1" actId="20577"/>
        <pc:sldMkLst>
          <pc:docMk/>
          <pc:sldMk cId="1123368245" sldId="267"/>
        </pc:sldMkLst>
        <pc:spChg chg="mod">
          <ac:chgData name="Cook, Lauren" userId="S::lauren.cook@mecklenburgcountync.gov::614a333f-5028-4a40-8ddd-cb5a95faf155" providerId="AD" clId="Web-{8F476001-D57E-4D09-BB6B-32853D3C2A56}" dt="2023-04-20T23:59:39.020" v="1" actId="20577"/>
          <ac:spMkLst>
            <pc:docMk/>
            <pc:sldMk cId="1123368245" sldId="267"/>
            <ac:spMk id="3" creationId="{2327F8D7-224D-3DEF-D7D2-209A8D6309F9}"/>
          </ac:spMkLst>
        </pc:spChg>
      </pc:sldChg>
    </pc:docChg>
  </pc:docChgLst>
  <pc:docChgLst>
    <pc:chgData name="Ong, Jonathan L" userId="dee7cf0f-179a-4027-8ad1-8901dd82d2be" providerId="ADAL" clId="{55DE6284-6158-45F3-977A-00832F3579FF}"/>
    <pc:docChg chg="undo custSel addSld delSld modSld sldOrd">
      <pc:chgData name="Ong, Jonathan L" userId="dee7cf0f-179a-4027-8ad1-8901dd82d2be" providerId="ADAL" clId="{55DE6284-6158-45F3-977A-00832F3579FF}" dt="2023-06-06T20:20:57.787" v="7562" actId="20577"/>
      <pc:docMkLst>
        <pc:docMk/>
      </pc:docMkLst>
      <pc:sldChg chg="modTransition">
        <pc:chgData name="Ong, Jonathan L" userId="dee7cf0f-179a-4027-8ad1-8901dd82d2be" providerId="ADAL" clId="{55DE6284-6158-45F3-977A-00832F3579FF}" dt="2023-05-26T18:11:35.812" v="1097"/>
        <pc:sldMkLst>
          <pc:docMk/>
          <pc:sldMk cId="3521137453" sldId="256"/>
        </pc:sldMkLst>
      </pc:sldChg>
      <pc:sldChg chg="addSp modSp mod modTransition modNotesTx">
        <pc:chgData name="Ong, Jonathan L" userId="dee7cf0f-179a-4027-8ad1-8901dd82d2be" providerId="ADAL" clId="{55DE6284-6158-45F3-977A-00832F3579FF}" dt="2023-06-04T22:07:58.496" v="4033" actId="33524"/>
        <pc:sldMkLst>
          <pc:docMk/>
          <pc:sldMk cId="485368794" sldId="257"/>
        </pc:sldMkLst>
        <pc:spChg chg="mod">
          <ac:chgData name="Ong, Jonathan L" userId="dee7cf0f-179a-4027-8ad1-8901dd82d2be" providerId="ADAL" clId="{55DE6284-6158-45F3-977A-00832F3579FF}" dt="2023-05-31T13:22:17.745" v="2869" actId="6549"/>
          <ac:spMkLst>
            <pc:docMk/>
            <pc:sldMk cId="485368794" sldId="257"/>
            <ac:spMk id="3" creationId="{47199CDE-2F40-70C3-5324-E8E9ED3B15C6}"/>
          </ac:spMkLst>
        </pc:spChg>
        <pc:grpChg chg="add mod">
          <ac:chgData name="Ong, Jonathan L" userId="dee7cf0f-179a-4027-8ad1-8901dd82d2be" providerId="ADAL" clId="{55DE6284-6158-45F3-977A-00832F3579FF}" dt="2023-05-30T12:40:20.284" v="2405" actId="1036"/>
          <ac:grpSpMkLst>
            <pc:docMk/>
            <pc:sldMk cId="485368794" sldId="257"/>
            <ac:grpSpMk id="7" creationId="{A3A4023A-7242-1342-AF79-BD0EF28C535C}"/>
          </ac:grpSpMkLst>
        </pc:grpChg>
        <pc:picChg chg="add mod">
          <ac:chgData name="Ong, Jonathan L" userId="dee7cf0f-179a-4027-8ad1-8901dd82d2be" providerId="ADAL" clId="{55DE6284-6158-45F3-977A-00832F3579FF}" dt="2023-05-26T17:53:56.736" v="766" actId="1076"/>
          <ac:picMkLst>
            <pc:docMk/>
            <pc:sldMk cId="485368794" sldId="257"/>
            <ac:picMk id="5" creationId="{CB90BF1A-9E19-2758-2EED-F3AC75E86D6B}"/>
          </ac:picMkLst>
        </pc:picChg>
        <pc:picChg chg="add mod">
          <ac:chgData name="Ong, Jonathan L" userId="dee7cf0f-179a-4027-8ad1-8901dd82d2be" providerId="ADAL" clId="{55DE6284-6158-45F3-977A-00832F3579FF}" dt="2023-05-30T12:38:45.817" v="2324" actId="1076"/>
          <ac:picMkLst>
            <pc:docMk/>
            <pc:sldMk cId="485368794" sldId="257"/>
            <ac:picMk id="6" creationId="{77861A85-2A9D-7369-3B2B-46F04213C8EB}"/>
          </ac:picMkLst>
        </pc:picChg>
        <pc:picChg chg="mod">
          <ac:chgData name="Ong, Jonathan L" userId="dee7cf0f-179a-4027-8ad1-8901dd82d2be" providerId="ADAL" clId="{55DE6284-6158-45F3-977A-00832F3579FF}" dt="2023-05-30T12:40:10.390" v="2325"/>
          <ac:picMkLst>
            <pc:docMk/>
            <pc:sldMk cId="485368794" sldId="257"/>
            <ac:picMk id="8" creationId="{F3930C68-1A3E-568A-8ADD-BBF84ACA8AAB}"/>
          </ac:picMkLst>
        </pc:picChg>
        <pc:picChg chg="mod">
          <ac:chgData name="Ong, Jonathan L" userId="dee7cf0f-179a-4027-8ad1-8901dd82d2be" providerId="ADAL" clId="{55DE6284-6158-45F3-977A-00832F3579FF}" dt="2023-05-30T12:40:10.390" v="2325"/>
          <ac:picMkLst>
            <pc:docMk/>
            <pc:sldMk cId="485368794" sldId="257"/>
            <ac:picMk id="9" creationId="{0CFD9628-ECDB-58B8-9282-BC48ED40B2E0}"/>
          </ac:picMkLst>
        </pc:picChg>
        <pc:picChg chg="mod">
          <ac:chgData name="Ong, Jonathan L" userId="dee7cf0f-179a-4027-8ad1-8901dd82d2be" providerId="ADAL" clId="{55DE6284-6158-45F3-977A-00832F3579FF}" dt="2023-05-30T12:40:10.390" v="2325"/>
          <ac:picMkLst>
            <pc:docMk/>
            <pc:sldMk cId="485368794" sldId="257"/>
            <ac:picMk id="10" creationId="{A1FB8C6B-B391-2784-403F-2B466221B315}"/>
          </ac:picMkLst>
        </pc:picChg>
      </pc:sldChg>
      <pc:sldChg chg="modTransition">
        <pc:chgData name="Ong, Jonathan L" userId="dee7cf0f-179a-4027-8ad1-8901dd82d2be" providerId="ADAL" clId="{55DE6284-6158-45F3-977A-00832F3579FF}" dt="2023-05-26T18:11:35.812" v="1097"/>
        <pc:sldMkLst>
          <pc:docMk/>
          <pc:sldMk cId="70135495" sldId="258"/>
        </pc:sldMkLst>
      </pc:sldChg>
      <pc:sldChg chg="addSp delSp modSp mod modTransition modNotesTx">
        <pc:chgData name="Ong, Jonathan L" userId="dee7cf0f-179a-4027-8ad1-8901dd82d2be" providerId="ADAL" clId="{55DE6284-6158-45F3-977A-00832F3579FF}" dt="2023-06-04T22:11:23.406" v="4590" actId="20577"/>
        <pc:sldMkLst>
          <pc:docMk/>
          <pc:sldMk cId="3493763410" sldId="259"/>
        </pc:sldMkLst>
        <pc:spChg chg="mod">
          <ac:chgData name="Ong, Jonathan L" userId="dee7cf0f-179a-4027-8ad1-8901dd82d2be" providerId="ADAL" clId="{55DE6284-6158-45F3-977A-00832F3579FF}" dt="2023-05-31T13:28:40.607" v="2878" actId="27636"/>
          <ac:spMkLst>
            <pc:docMk/>
            <pc:sldMk cId="3493763410" sldId="259"/>
            <ac:spMk id="3" creationId="{8737394D-BEB0-753F-2A0E-E7D1CF48B6DD}"/>
          </ac:spMkLst>
        </pc:spChg>
        <pc:spChg chg="add del mod">
          <ac:chgData name="Ong, Jonathan L" userId="dee7cf0f-179a-4027-8ad1-8901dd82d2be" providerId="ADAL" clId="{55DE6284-6158-45F3-977A-00832F3579FF}" dt="2023-05-26T17:46:46.328" v="556"/>
          <ac:spMkLst>
            <pc:docMk/>
            <pc:sldMk cId="3493763410" sldId="259"/>
            <ac:spMk id="5" creationId="{B3626776-1C32-29AB-68D3-C667D8766957}"/>
          </ac:spMkLst>
        </pc:spChg>
        <pc:spChg chg="add del mod">
          <ac:chgData name="Ong, Jonathan L" userId="dee7cf0f-179a-4027-8ad1-8901dd82d2be" providerId="ADAL" clId="{55DE6284-6158-45F3-977A-00832F3579FF}" dt="2023-05-26T17:46:46.328" v="556"/>
          <ac:spMkLst>
            <pc:docMk/>
            <pc:sldMk cId="3493763410" sldId="259"/>
            <ac:spMk id="6" creationId="{512845EA-E349-8F1D-9602-5D4FC1203201}"/>
          </ac:spMkLst>
        </pc:spChg>
        <pc:spChg chg="add del mod">
          <ac:chgData name="Ong, Jonathan L" userId="dee7cf0f-179a-4027-8ad1-8901dd82d2be" providerId="ADAL" clId="{55DE6284-6158-45F3-977A-00832F3579FF}" dt="2023-05-26T17:46:46.328" v="556"/>
          <ac:spMkLst>
            <pc:docMk/>
            <pc:sldMk cId="3493763410" sldId="259"/>
            <ac:spMk id="7" creationId="{5DF94209-AE70-F6E1-A8FD-F2FF45CB9AC3}"/>
          </ac:spMkLst>
        </pc:spChg>
        <pc:spChg chg="add del mod">
          <ac:chgData name="Ong, Jonathan L" userId="dee7cf0f-179a-4027-8ad1-8901dd82d2be" providerId="ADAL" clId="{55DE6284-6158-45F3-977A-00832F3579FF}" dt="2023-05-26T17:46:46.328" v="556"/>
          <ac:spMkLst>
            <pc:docMk/>
            <pc:sldMk cId="3493763410" sldId="259"/>
            <ac:spMk id="8" creationId="{9417D4EB-98F2-FEF5-5A16-791BDFDC6B7B}"/>
          </ac:spMkLst>
        </pc:spChg>
        <pc:spChg chg="add del mod">
          <ac:chgData name="Ong, Jonathan L" userId="dee7cf0f-179a-4027-8ad1-8901dd82d2be" providerId="ADAL" clId="{55DE6284-6158-45F3-977A-00832F3579FF}" dt="2023-05-26T17:46:46.328" v="556"/>
          <ac:spMkLst>
            <pc:docMk/>
            <pc:sldMk cId="3493763410" sldId="259"/>
            <ac:spMk id="9" creationId="{8FC9ABC1-E2E8-C14E-3A76-01423E35D180}"/>
          </ac:spMkLst>
        </pc:spChg>
        <pc:spChg chg="add del mod">
          <ac:chgData name="Ong, Jonathan L" userId="dee7cf0f-179a-4027-8ad1-8901dd82d2be" providerId="ADAL" clId="{55DE6284-6158-45F3-977A-00832F3579FF}" dt="2023-05-26T17:46:46.328" v="556"/>
          <ac:spMkLst>
            <pc:docMk/>
            <pc:sldMk cId="3493763410" sldId="259"/>
            <ac:spMk id="10" creationId="{4814BD1B-EAD4-F06E-F27D-396B06A64CE2}"/>
          </ac:spMkLst>
        </pc:spChg>
        <pc:spChg chg="add del mod">
          <ac:chgData name="Ong, Jonathan L" userId="dee7cf0f-179a-4027-8ad1-8901dd82d2be" providerId="ADAL" clId="{55DE6284-6158-45F3-977A-00832F3579FF}" dt="2023-05-26T17:46:46.328" v="556"/>
          <ac:spMkLst>
            <pc:docMk/>
            <pc:sldMk cId="3493763410" sldId="259"/>
            <ac:spMk id="11" creationId="{344E0B98-00D7-D8ED-6116-C32BDB15A8C1}"/>
          </ac:spMkLst>
        </pc:spChg>
        <pc:spChg chg="add del mod">
          <ac:chgData name="Ong, Jonathan L" userId="dee7cf0f-179a-4027-8ad1-8901dd82d2be" providerId="ADAL" clId="{55DE6284-6158-45F3-977A-00832F3579FF}" dt="2023-05-26T17:46:46.328" v="556"/>
          <ac:spMkLst>
            <pc:docMk/>
            <pc:sldMk cId="3493763410" sldId="259"/>
            <ac:spMk id="12" creationId="{3DB47541-BCC6-750C-8B48-56832ED2F20C}"/>
          </ac:spMkLst>
        </pc:spChg>
        <pc:spChg chg="add del mod">
          <ac:chgData name="Ong, Jonathan L" userId="dee7cf0f-179a-4027-8ad1-8901dd82d2be" providerId="ADAL" clId="{55DE6284-6158-45F3-977A-00832F3579FF}" dt="2023-05-26T17:46:46.328" v="556"/>
          <ac:spMkLst>
            <pc:docMk/>
            <pc:sldMk cId="3493763410" sldId="259"/>
            <ac:spMk id="13" creationId="{23CA1AFF-CABB-D34B-C9CE-1EC431836BB2}"/>
          </ac:spMkLst>
        </pc:spChg>
        <pc:spChg chg="add del mod">
          <ac:chgData name="Ong, Jonathan L" userId="dee7cf0f-179a-4027-8ad1-8901dd82d2be" providerId="ADAL" clId="{55DE6284-6158-45F3-977A-00832F3579FF}" dt="2023-05-26T17:46:46.328" v="556"/>
          <ac:spMkLst>
            <pc:docMk/>
            <pc:sldMk cId="3493763410" sldId="259"/>
            <ac:spMk id="14" creationId="{57942544-791A-F4BF-7796-20F3A7BA0AB9}"/>
          </ac:spMkLst>
        </pc:spChg>
        <pc:spChg chg="add del mod">
          <ac:chgData name="Ong, Jonathan L" userId="dee7cf0f-179a-4027-8ad1-8901dd82d2be" providerId="ADAL" clId="{55DE6284-6158-45F3-977A-00832F3579FF}" dt="2023-05-26T17:46:46.328" v="556"/>
          <ac:spMkLst>
            <pc:docMk/>
            <pc:sldMk cId="3493763410" sldId="259"/>
            <ac:spMk id="15" creationId="{F032DE4C-E485-2CD8-213E-72E40C038685}"/>
          </ac:spMkLst>
        </pc:spChg>
        <pc:spChg chg="add del mod">
          <ac:chgData name="Ong, Jonathan L" userId="dee7cf0f-179a-4027-8ad1-8901dd82d2be" providerId="ADAL" clId="{55DE6284-6158-45F3-977A-00832F3579FF}" dt="2023-05-26T17:46:46.328" v="556"/>
          <ac:spMkLst>
            <pc:docMk/>
            <pc:sldMk cId="3493763410" sldId="259"/>
            <ac:spMk id="16" creationId="{91611F5B-112A-CDDC-3436-4D81018FC472}"/>
          </ac:spMkLst>
        </pc:spChg>
        <pc:spChg chg="add del mod">
          <ac:chgData name="Ong, Jonathan L" userId="dee7cf0f-179a-4027-8ad1-8901dd82d2be" providerId="ADAL" clId="{55DE6284-6158-45F3-977A-00832F3579FF}" dt="2023-05-26T17:46:46.328" v="556"/>
          <ac:spMkLst>
            <pc:docMk/>
            <pc:sldMk cId="3493763410" sldId="259"/>
            <ac:spMk id="17" creationId="{43455320-487C-790A-5324-F059EB9ED2D5}"/>
          </ac:spMkLst>
        </pc:spChg>
        <pc:spChg chg="add del mod">
          <ac:chgData name="Ong, Jonathan L" userId="dee7cf0f-179a-4027-8ad1-8901dd82d2be" providerId="ADAL" clId="{55DE6284-6158-45F3-977A-00832F3579FF}" dt="2023-05-26T17:46:46.328" v="556"/>
          <ac:spMkLst>
            <pc:docMk/>
            <pc:sldMk cId="3493763410" sldId="259"/>
            <ac:spMk id="18" creationId="{0E1C607A-B71F-F117-E703-066662AE1EC6}"/>
          </ac:spMkLst>
        </pc:spChg>
        <pc:spChg chg="add del mod">
          <ac:chgData name="Ong, Jonathan L" userId="dee7cf0f-179a-4027-8ad1-8901dd82d2be" providerId="ADAL" clId="{55DE6284-6158-45F3-977A-00832F3579FF}" dt="2023-05-26T17:46:46.328" v="556"/>
          <ac:spMkLst>
            <pc:docMk/>
            <pc:sldMk cId="3493763410" sldId="259"/>
            <ac:spMk id="19" creationId="{B577150B-FAE9-B31F-5099-5D19A76AA2FD}"/>
          </ac:spMkLst>
        </pc:spChg>
        <pc:spChg chg="add del mod">
          <ac:chgData name="Ong, Jonathan L" userId="dee7cf0f-179a-4027-8ad1-8901dd82d2be" providerId="ADAL" clId="{55DE6284-6158-45F3-977A-00832F3579FF}" dt="2023-05-26T17:46:46.328" v="556"/>
          <ac:spMkLst>
            <pc:docMk/>
            <pc:sldMk cId="3493763410" sldId="259"/>
            <ac:spMk id="20" creationId="{B4CA5992-5F79-4623-12B6-7C12F9AF8414}"/>
          </ac:spMkLst>
        </pc:spChg>
        <pc:spChg chg="add del mod">
          <ac:chgData name="Ong, Jonathan L" userId="dee7cf0f-179a-4027-8ad1-8901dd82d2be" providerId="ADAL" clId="{55DE6284-6158-45F3-977A-00832F3579FF}" dt="2023-05-26T17:46:46.328" v="556"/>
          <ac:spMkLst>
            <pc:docMk/>
            <pc:sldMk cId="3493763410" sldId="259"/>
            <ac:spMk id="21" creationId="{7CC9747E-9E71-3EAB-7980-92BC7567C512}"/>
          </ac:spMkLst>
        </pc:spChg>
        <pc:spChg chg="add del mod">
          <ac:chgData name="Ong, Jonathan L" userId="dee7cf0f-179a-4027-8ad1-8901dd82d2be" providerId="ADAL" clId="{55DE6284-6158-45F3-977A-00832F3579FF}" dt="2023-05-26T17:46:46.328" v="556"/>
          <ac:spMkLst>
            <pc:docMk/>
            <pc:sldMk cId="3493763410" sldId="259"/>
            <ac:spMk id="22" creationId="{643C0435-F827-030D-1173-BF2909B7B4A3}"/>
          </ac:spMkLst>
        </pc:spChg>
        <pc:spChg chg="add del mod">
          <ac:chgData name="Ong, Jonathan L" userId="dee7cf0f-179a-4027-8ad1-8901dd82d2be" providerId="ADAL" clId="{55DE6284-6158-45F3-977A-00832F3579FF}" dt="2023-05-26T17:46:46.328" v="556"/>
          <ac:spMkLst>
            <pc:docMk/>
            <pc:sldMk cId="3493763410" sldId="259"/>
            <ac:spMk id="23" creationId="{26BDE740-C15D-F370-AB67-D068DBB0D270}"/>
          </ac:spMkLst>
        </pc:spChg>
        <pc:spChg chg="add del mod">
          <ac:chgData name="Ong, Jonathan L" userId="dee7cf0f-179a-4027-8ad1-8901dd82d2be" providerId="ADAL" clId="{55DE6284-6158-45F3-977A-00832F3579FF}" dt="2023-05-26T17:46:46.328" v="556"/>
          <ac:spMkLst>
            <pc:docMk/>
            <pc:sldMk cId="3493763410" sldId="259"/>
            <ac:spMk id="24" creationId="{F7C2DF2D-F233-5E63-176A-7CE73C8A3F91}"/>
          </ac:spMkLst>
        </pc:spChg>
        <pc:spChg chg="add del mod">
          <ac:chgData name="Ong, Jonathan L" userId="dee7cf0f-179a-4027-8ad1-8901dd82d2be" providerId="ADAL" clId="{55DE6284-6158-45F3-977A-00832F3579FF}" dt="2023-05-26T17:46:46.328" v="556"/>
          <ac:spMkLst>
            <pc:docMk/>
            <pc:sldMk cId="3493763410" sldId="259"/>
            <ac:spMk id="25" creationId="{732AD436-7AF5-4451-C3C8-D42DD960B4D9}"/>
          </ac:spMkLst>
        </pc:spChg>
        <pc:spChg chg="add mod">
          <ac:chgData name="Ong, Jonathan L" userId="dee7cf0f-179a-4027-8ad1-8901dd82d2be" providerId="ADAL" clId="{55DE6284-6158-45F3-977A-00832F3579FF}" dt="2023-05-26T17:47:35.762" v="565" actId="1076"/>
          <ac:spMkLst>
            <pc:docMk/>
            <pc:sldMk cId="3493763410" sldId="259"/>
            <ac:spMk id="27" creationId="{DF4C3620-EDC6-9512-4C4B-F345BBCA3180}"/>
          </ac:spMkLst>
        </pc:spChg>
        <pc:spChg chg="add mod">
          <ac:chgData name="Ong, Jonathan L" userId="dee7cf0f-179a-4027-8ad1-8901dd82d2be" providerId="ADAL" clId="{55DE6284-6158-45F3-977A-00832F3579FF}" dt="2023-05-26T17:47:28.741" v="563" actId="1076"/>
          <ac:spMkLst>
            <pc:docMk/>
            <pc:sldMk cId="3493763410" sldId="259"/>
            <ac:spMk id="28" creationId="{3E329265-A67A-BFE5-2F8F-21303841034E}"/>
          </ac:spMkLst>
        </pc:spChg>
        <pc:spChg chg="add mod">
          <ac:chgData name="Ong, Jonathan L" userId="dee7cf0f-179a-4027-8ad1-8901dd82d2be" providerId="ADAL" clId="{55DE6284-6158-45F3-977A-00832F3579FF}" dt="2023-05-26T17:47:16.681" v="561" actId="1076"/>
          <ac:spMkLst>
            <pc:docMk/>
            <pc:sldMk cId="3493763410" sldId="259"/>
            <ac:spMk id="29" creationId="{25F219C8-D3A3-58DF-0C53-01F6CC7AA26F}"/>
          </ac:spMkLst>
        </pc:spChg>
        <pc:spChg chg="add mod">
          <ac:chgData name="Ong, Jonathan L" userId="dee7cf0f-179a-4027-8ad1-8901dd82d2be" providerId="ADAL" clId="{55DE6284-6158-45F3-977A-00832F3579FF}" dt="2023-05-26T17:47:21.081" v="562" actId="1076"/>
          <ac:spMkLst>
            <pc:docMk/>
            <pc:sldMk cId="3493763410" sldId="259"/>
            <ac:spMk id="30" creationId="{952E80B2-A2B4-1C97-7066-3FF54335566A}"/>
          </ac:spMkLst>
        </pc:spChg>
        <pc:spChg chg="add mod">
          <ac:chgData name="Ong, Jonathan L" userId="dee7cf0f-179a-4027-8ad1-8901dd82d2be" providerId="ADAL" clId="{55DE6284-6158-45F3-977A-00832F3579FF}" dt="2023-05-26T17:47:21.081" v="562" actId="1076"/>
          <ac:spMkLst>
            <pc:docMk/>
            <pc:sldMk cId="3493763410" sldId="259"/>
            <ac:spMk id="31" creationId="{4962C85B-666A-3391-F4E1-6A89920D28E7}"/>
          </ac:spMkLst>
        </pc:spChg>
        <pc:spChg chg="add mod">
          <ac:chgData name="Ong, Jonathan L" userId="dee7cf0f-179a-4027-8ad1-8901dd82d2be" providerId="ADAL" clId="{55DE6284-6158-45F3-977A-00832F3579FF}" dt="2023-05-26T17:47:10.179" v="560" actId="1076"/>
          <ac:spMkLst>
            <pc:docMk/>
            <pc:sldMk cId="3493763410" sldId="259"/>
            <ac:spMk id="32" creationId="{E29868D7-A545-A1EB-8EC6-AA49DF12EFE0}"/>
          </ac:spMkLst>
        </pc:spChg>
        <pc:spChg chg="add mod">
          <ac:chgData name="Ong, Jonathan L" userId="dee7cf0f-179a-4027-8ad1-8901dd82d2be" providerId="ADAL" clId="{55DE6284-6158-45F3-977A-00832F3579FF}" dt="2023-05-26T17:47:10.179" v="560" actId="1076"/>
          <ac:spMkLst>
            <pc:docMk/>
            <pc:sldMk cId="3493763410" sldId="259"/>
            <ac:spMk id="33" creationId="{A7F04493-E2AA-1DC3-92A5-25C3052EE050}"/>
          </ac:spMkLst>
        </pc:spChg>
        <pc:spChg chg="add mod">
          <ac:chgData name="Ong, Jonathan L" userId="dee7cf0f-179a-4027-8ad1-8901dd82d2be" providerId="ADAL" clId="{55DE6284-6158-45F3-977A-00832F3579FF}" dt="2023-05-26T17:47:16.681" v="561" actId="1076"/>
          <ac:spMkLst>
            <pc:docMk/>
            <pc:sldMk cId="3493763410" sldId="259"/>
            <ac:spMk id="34" creationId="{AAE1D23F-1476-288D-8B7F-EF7688A4B316}"/>
          </ac:spMkLst>
        </pc:spChg>
        <pc:spChg chg="add mod">
          <ac:chgData name="Ong, Jonathan L" userId="dee7cf0f-179a-4027-8ad1-8901dd82d2be" providerId="ADAL" clId="{55DE6284-6158-45F3-977A-00832F3579FF}" dt="2023-05-26T17:47:28.741" v="563" actId="1076"/>
          <ac:spMkLst>
            <pc:docMk/>
            <pc:sldMk cId="3493763410" sldId="259"/>
            <ac:spMk id="35" creationId="{3CF7D1B1-E64B-10E4-D7B6-C10C467840B6}"/>
          </ac:spMkLst>
        </pc:spChg>
        <pc:spChg chg="add mod">
          <ac:chgData name="Ong, Jonathan L" userId="dee7cf0f-179a-4027-8ad1-8901dd82d2be" providerId="ADAL" clId="{55DE6284-6158-45F3-977A-00832F3579FF}" dt="2023-05-26T17:47:35.762" v="565" actId="1076"/>
          <ac:spMkLst>
            <pc:docMk/>
            <pc:sldMk cId="3493763410" sldId="259"/>
            <ac:spMk id="36" creationId="{0588BFF8-B8EF-0347-A5B4-729B9EB759C9}"/>
          </ac:spMkLst>
        </pc:spChg>
        <pc:spChg chg="add mod">
          <ac:chgData name="Ong, Jonathan L" userId="dee7cf0f-179a-4027-8ad1-8901dd82d2be" providerId="ADAL" clId="{55DE6284-6158-45F3-977A-00832F3579FF}" dt="2023-05-26T17:52:24.303" v="674" actId="1076"/>
          <ac:spMkLst>
            <pc:docMk/>
            <pc:sldMk cId="3493763410" sldId="259"/>
            <ac:spMk id="37" creationId="{73443FF9-761B-38A1-EF85-29981C27A396}"/>
          </ac:spMkLst>
        </pc:spChg>
        <pc:spChg chg="add mod">
          <ac:chgData name="Ong, Jonathan L" userId="dee7cf0f-179a-4027-8ad1-8901dd82d2be" providerId="ADAL" clId="{55DE6284-6158-45F3-977A-00832F3579FF}" dt="2023-05-26T17:47:21.081" v="562" actId="1076"/>
          <ac:spMkLst>
            <pc:docMk/>
            <pc:sldMk cId="3493763410" sldId="259"/>
            <ac:spMk id="38" creationId="{465C7A5F-7B17-220A-80A7-4EA6AAC5255F}"/>
          </ac:spMkLst>
        </pc:spChg>
        <pc:spChg chg="add mod">
          <ac:chgData name="Ong, Jonathan L" userId="dee7cf0f-179a-4027-8ad1-8901dd82d2be" providerId="ADAL" clId="{55DE6284-6158-45F3-977A-00832F3579FF}" dt="2023-05-26T17:52:31.029" v="691" actId="20577"/>
          <ac:spMkLst>
            <pc:docMk/>
            <pc:sldMk cId="3493763410" sldId="259"/>
            <ac:spMk id="39" creationId="{10219A7B-2903-C3C7-369D-E68FED0FA596}"/>
          </ac:spMkLst>
        </pc:spChg>
        <pc:spChg chg="add mod">
          <ac:chgData name="Ong, Jonathan L" userId="dee7cf0f-179a-4027-8ad1-8901dd82d2be" providerId="ADAL" clId="{55DE6284-6158-45F3-977A-00832F3579FF}" dt="2023-05-26T17:46:51.769" v="558" actId="1076"/>
          <ac:spMkLst>
            <pc:docMk/>
            <pc:sldMk cId="3493763410" sldId="259"/>
            <ac:spMk id="40" creationId="{F6C5933A-4D9D-03E4-14B5-E19B98CB73BF}"/>
          </ac:spMkLst>
        </pc:spChg>
        <pc:spChg chg="add mod">
          <ac:chgData name="Ong, Jonathan L" userId="dee7cf0f-179a-4027-8ad1-8901dd82d2be" providerId="ADAL" clId="{55DE6284-6158-45F3-977A-00832F3579FF}" dt="2023-05-26T17:47:10.179" v="560" actId="1076"/>
          <ac:spMkLst>
            <pc:docMk/>
            <pc:sldMk cId="3493763410" sldId="259"/>
            <ac:spMk id="41" creationId="{790A2F32-1633-7359-672B-CA7BA644E32F}"/>
          </ac:spMkLst>
        </pc:spChg>
        <pc:spChg chg="add mod">
          <ac:chgData name="Ong, Jonathan L" userId="dee7cf0f-179a-4027-8ad1-8901dd82d2be" providerId="ADAL" clId="{55DE6284-6158-45F3-977A-00832F3579FF}" dt="2023-05-26T17:47:32.419" v="564" actId="1076"/>
          <ac:spMkLst>
            <pc:docMk/>
            <pc:sldMk cId="3493763410" sldId="259"/>
            <ac:spMk id="42" creationId="{023F6686-6F1A-FFB5-07BE-ABC04B3F7BDB}"/>
          </ac:spMkLst>
        </pc:spChg>
        <pc:spChg chg="add mod">
          <ac:chgData name="Ong, Jonathan L" userId="dee7cf0f-179a-4027-8ad1-8901dd82d2be" providerId="ADAL" clId="{55DE6284-6158-45F3-977A-00832F3579FF}" dt="2023-05-26T17:47:21.081" v="562" actId="1076"/>
          <ac:spMkLst>
            <pc:docMk/>
            <pc:sldMk cId="3493763410" sldId="259"/>
            <ac:spMk id="43" creationId="{CB754DEE-D3F0-6EE7-24BD-7977677F244E}"/>
          </ac:spMkLst>
        </pc:spChg>
        <pc:spChg chg="add mod">
          <ac:chgData name="Ong, Jonathan L" userId="dee7cf0f-179a-4027-8ad1-8901dd82d2be" providerId="ADAL" clId="{55DE6284-6158-45F3-977A-00832F3579FF}" dt="2023-05-26T17:47:28.741" v="563" actId="1076"/>
          <ac:spMkLst>
            <pc:docMk/>
            <pc:sldMk cId="3493763410" sldId="259"/>
            <ac:spMk id="44" creationId="{D6E6F0AE-86F0-8D70-DFD8-BBE09E239C88}"/>
          </ac:spMkLst>
        </pc:spChg>
        <pc:spChg chg="add mod">
          <ac:chgData name="Ong, Jonathan L" userId="dee7cf0f-179a-4027-8ad1-8901dd82d2be" providerId="ADAL" clId="{55DE6284-6158-45F3-977A-00832F3579FF}" dt="2023-05-26T17:47:32.419" v="564" actId="1076"/>
          <ac:spMkLst>
            <pc:docMk/>
            <pc:sldMk cId="3493763410" sldId="259"/>
            <ac:spMk id="45" creationId="{5DB0CDF8-5633-842A-BBE2-C214F5B50F01}"/>
          </ac:spMkLst>
        </pc:spChg>
        <pc:spChg chg="add mod">
          <ac:chgData name="Ong, Jonathan L" userId="dee7cf0f-179a-4027-8ad1-8901dd82d2be" providerId="ADAL" clId="{55DE6284-6158-45F3-977A-00832F3579FF}" dt="2023-05-26T17:47:16.681" v="561" actId="1076"/>
          <ac:spMkLst>
            <pc:docMk/>
            <pc:sldMk cId="3493763410" sldId="259"/>
            <ac:spMk id="46" creationId="{ABE8803B-BAE4-0AB5-E59C-E15D52C87FBA}"/>
          </ac:spMkLst>
        </pc:spChg>
        <pc:spChg chg="add mod">
          <ac:chgData name="Ong, Jonathan L" userId="dee7cf0f-179a-4027-8ad1-8901dd82d2be" providerId="ADAL" clId="{55DE6284-6158-45F3-977A-00832F3579FF}" dt="2023-05-26T17:47:35.762" v="565" actId="1076"/>
          <ac:spMkLst>
            <pc:docMk/>
            <pc:sldMk cId="3493763410" sldId="259"/>
            <ac:spMk id="47" creationId="{DCDB7BBA-5B1B-F52E-F314-458FA597BA79}"/>
          </ac:spMkLst>
        </pc:spChg>
        <pc:picChg chg="add del mod">
          <ac:chgData name="Ong, Jonathan L" userId="dee7cf0f-179a-4027-8ad1-8901dd82d2be" providerId="ADAL" clId="{55DE6284-6158-45F3-977A-00832F3579FF}" dt="2023-05-26T17:46:46.328" v="556"/>
          <ac:picMkLst>
            <pc:docMk/>
            <pc:sldMk cId="3493763410" sldId="259"/>
            <ac:picMk id="4" creationId="{1B42D988-FD6D-E7AD-F2D1-475D45A33A86}"/>
          </ac:picMkLst>
        </pc:picChg>
        <pc:picChg chg="add mod">
          <ac:chgData name="Ong, Jonathan L" userId="dee7cf0f-179a-4027-8ad1-8901dd82d2be" providerId="ADAL" clId="{55DE6284-6158-45F3-977A-00832F3579FF}" dt="2023-05-26T17:55:00.493" v="773" actId="1076"/>
          <ac:picMkLst>
            <pc:docMk/>
            <pc:sldMk cId="3493763410" sldId="259"/>
            <ac:picMk id="26" creationId="{69A3039D-703A-C34F-E8AD-FFEF52836E96}"/>
          </ac:picMkLst>
        </pc:picChg>
      </pc:sldChg>
      <pc:sldChg chg="addSp delSp modSp mod modTransition modAnim">
        <pc:chgData name="Ong, Jonathan L" userId="dee7cf0f-179a-4027-8ad1-8901dd82d2be" providerId="ADAL" clId="{55DE6284-6158-45F3-977A-00832F3579FF}" dt="2023-06-02T19:58:21.609" v="4017"/>
        <pc:sldMkLst>
          <pc:docMk/>
          <pc:sldMk cId="3533048033" sldId="260"/>
        </pc:sldMkLst>
        <pc:spChg chg="mod">
          <ac:chgData name="Ong, Jonathan L" userId="dee7cf0f-179a-4027-8ad1-8901dd82d2be" providerId="ADAL" clId="{55DE6284-6158-45F3-977A-00832F3579FF}" dt="2023-06-02T12:25:10.715" v="3798" actId="164"/>
          <ac:spMkLst>
            <pc:docMk/>
            <pc:sldMk cId="3533048033" sldId="260"/>
            <ac:spMk id="6" creationId="{AE1C1763-A785-0436-FE1D-825C3302F956}"/>
          </ac:spMkLst>
        </pc:spChg>
        <pc:spChg chg="mod">
          <ac:chgData name="Ong, Jonathan L" userId="dee7cf0f-179a-4027-8ad1-8901dd82d2be" providerId="ADAL" clId="{55DE6284-6158-45F3-977A-00832F3579FF}" dt="2023-06-02T12:28:13.708" v="3836" actId="207"/>
          <ac:spMkLst>
            <pc:docMk/>
            <pc:sldMk cId="3533048033" sldId="260"/>
            <ac:spMk id="7" creationId="{D6C262BF-9105-D6DB-92C8-A877E76F6277}"/>
          </ac:spMkLst>
        </pc:spChg>
        <pc:spChg chg="mod">
          <ac:chgData name="Ong, Jonathan L" userId="dee7cf0f-179a-4027-8ad1-8901dd82d2be" providerId="ADAL" clId="{55DE6284-6158-45F3-977A-00832F3579FF}" dt="2023-06-02T12:28:13.708" v="3836" actId="207"/>
          <ac:spMkLst>
            <pc:docMk/>
            <pc:sldMk cId="3533048033" sldId="260"/>
            <ac:spMk id="8" creationId="{B37F978F-8F83-E806-4D66-E19F6B780C2F}"/>
          </ac:spMkLst>
        </pc:spChg>
        <pc:spChg chg="mod">
          <ac:chgData name="Ong, Jonathan L" userId="dee7cf0f-179a-4027-8ad1-8901dd82d2be" providerId="ADAL" clId="{55DE6284-6158-45F3-977A-00832F3579FF}" dt="2023-06-02T12:28:13.708" v="3836" actId="207"/>
          <ac:spMkLst>
            <pc:docMk/>
            <pc:sldMk cId="3533048033" sldId="260"/>
            <ac:spMk id="9" creationId="{A5B3794B-7BB0-4774-6D8D-7F4601885622}"/>
          </ac:spMkLst>
        </pc:spChg>
        <pc:spChg chg="mod">
          <ac:chgData name="Ong, Jonathan L" userId="dee7cf0f-179a-4027-8ad1-8901dd82d2be" providerId="ADAL" clId="{55DE6284-6158-45F3-977A-00832F3579FF}" dt="2023-06-02T12:28:13.708" v="3836" actId="207"/>
          <ac:spMkLst>
            <pc:docMk/>
            <pc:sldMk cId="3533048033" sldId="260"/>
            <ac:spMk id="10" creationId="{370E5459-1550-5042-578A-FAC69F3206FE}"/>
          </ac:spMkLst>
        </pc:spChg>
        <pc:spChg chg="mod">
          <ac:chgData name="Ong, Jonathan L" userId="dee7cf0f-179a-4027-8ad1-8901dd82d2be" providerId="ADAL" clId="{55DE6284-6158-45F3-977A-00832F3579FF}" dt="2023-06-02T12:28:13.708" v="3836" actId="207"/>
          <ac:spMkLst>
            <pc:docMk/>
            <pc:sldMk cId="3533048033" sldId="260"/>
            <ac:spMk id="11" creationId="{3846E874-FE88-0795-2C5F-0F7916169557}"/>
          </ac:spMkLst>
        </pc:spChg>
        <pc:spChg chg="mod">
          <ac:chgData name="Ong, Jonathan L" userId="dee7cf0f-179a-4027-8ad1-8901dd82d2be" providerId="ADAL" clId="{55DE6284-6158-45F3-977A-00832F3579FF}" dt="2023-06-02T12:28:13.708" v="3836" actId="207"/>
          <ac:spMkLst>
            <pc:docMk/>
            <pc:sldMk cId="3533048033" sldId="260"/>
            <ac:spMk id="12" creationId="{641BAA3A-3A31-4FF2-E077-FA28D82887EC}"/>
          </ac:spMkLst>
        </pc:spChg>
        <pc:spChg chg="mod">
          <ac:chgData name="Ong, Jonathan L" userId="dee7cf0f-179a-4027-8ad1-8901dd82d2be" providerId="ADAL" clId="{55DE6284-6158-45F3-977A-00832F3579FF}" dt="2023-06-02T12:28:13.708" v="3836" actId="207"/>
          <ac:spMkLst>
            <pc:docMk/>
            <pc:sldMk cId="3533048033" sldId="260"/>
            <ac:spMk id="13" creationId="{4D6F44C8-03AD-9271-78C9-46472141936C}"/>
          </ac:spMkLst>
        </pc:spChg>
        <pc:spChg chg="mod">
          <ac:chgData name="Ong, Jonathan L" userId="dee7cf0f-179a-4027-8ad1-8901dd82d2be" providerId="ADAL" clId="{55DE6284-6158-45F3-977A-00832F3579FF}" dt="2023-06-02T12:28:13.708" v="3836" actId="207"/>
          <ac:spMkLst>
            <pc:docMk/>
            <pc:sldMk cId="3533048033" sldId="260"/>
            <ac:spMk id="14" creationId="{F431295D-6999-C324-BB1C-412D174DC21D}"/>
          </ac:spMkLst>
        </pc:spChg>
        <pc:spChg chg="mod">
          <ac:chgData name="Ong, Jonathan L" userId="dee7cf0f-179a-4027-8ad1-8901dd82d2be" providerId="ADAL" clId="{55DE6284-6158-45F3-977A-00832F3579FF}" dt="2023-06-02T12:28:13.708" v="3836" actId="207"/>
          <ac:spMkLst>
            <pc:docMk/>
            <pc:sldMk cId="3533048033" sldId="260"/>
            <ac:spMk id="15" creationId="{EE7DBC1E-5A86-F68F-3594-A58165D28265}"/>
          </ac:spMkLst>
        </pc:spChg>
        <pc:spChg chg="mod">
          <ac:chgData name="Ong, Jonathan L" userId="dee7cf0f-179a-4027-8ad1-8901dd82d2be" providerId="ADAL" clId="{55DE6284-6158-45F3-977A-00832F3579FF}" dt="2023-06-02T12:28:13.708" v="3836" actId="207"/>
          <ac:spMkLst>
            <pc:docMk/>
            <pc:sldMk cId="3533048033" sldId="260"/>
            <ac:spMk id="16" creationId="{38E98D91-AAE8-CA30-BA76-118B60E8EFD4}"/>
          </ac:spMkLst>
        </pc:spChg>
        <pc:spChg chg="mod">
          <ac:chgData name="Ong, Jonathan L" userId="dee7cf0f-179a-4027-8ad1-8901dd82d2be" providerId="ADAL" clId="{55DE6284-6158-45F3-977A-00832F3579FF}" dt="2023-06-02T12:28:13.708" v="3836" actId="207"/>
          <ac:spMkLst>
            <pc:docMk/>
            <pc:sldMk cId="3533048033" sldId="260"/>
            <ac:spMk id="17" creationId="{FDFB6BE8-F680-7DE0-0C98-09F83C6F0D10}"/>
          </ac:spMkLst>
        </pc:spChg>
        <pc:spChg chg="mod">
          <ac:chgData name="Ong, Jonathan L" userId="dee7cf0f-179a-4027-8ad1-8901dd82d2be" providerId="ADAL" clId="{55DE6284-6158-45F3-977A-00832F3579FF}" dt="2023-06-02T12:28:13.708" v="3836" actId="207"/>
          <ac:spMkLst>
            <pc:docMk/>
            <pc:sldMk cId="3533048033" sldId="260"/>
            <ac:spMk id="18" creationId="{9E60981F-9289-92CA-9BF9-326A5D6F1092}"/>
          </ac:spMkLst>
        </pc:spChg>
        <pc:spChg chg="mod">
          <ac:chgData name="Ong, Jonathan L" userId="dee7cf0f-179a-4027-8ad1-8901dd82d2be" providerId="ADAL" clId="{55DE6284-6158-45F3-977A-00832F3579FF}" dt="2023-06-02T12:25:10.715" v="3798" actId="164"/>
          <ac:spMkLst>
            <pc:docMk/>
            <pc:sldMk cId="3533048033" sldId="260"/>
            <ac:spMk id="19" creationId="{CFE5143D-60C4-F17E-CC33-DDF7723347EF}"/>
          </ac:spMkLst>
        </pc:spChg>
        <pc:spChg chg="mod">
          <ac:chgData name="Ong, Jonathan L" userId="dee7cf0f-179a-4027-8ad1-8901dd82d2be" providerId="ADAL" clId="{55DE6284-6158-45F3-977A-00832F3579FF}" dt="2023-06-02T12:25:10.715" v="3798" actId="164"/>
          <ac:spMkLst>
            <pc:docMk/>
            <pc:sldMk cId="3533048033" sldId="260"/>
            <ac:spMk id="20" creationId="{62B8B2A6-65FE-B7DD-7681-AEBE66DB01FE}"/>
          </ac:spMkLst>
        </pc:spChg>
        <pc:spChg chg="mod">
          <ac:chgData name="Ong, Jonathan L" userId="dee7cf0f-179a-4027-8ad1-8901dd82d2be" providerId="ADAL" clId="{55DE6284-6158-45F3-977A-00832F3579FF}" dt="2023-06-02T12:25:10.715" v="3798" actId="164"/>
          <ac:spMkLst>
            <pc:docMk/>
            <pc:sldMk cId="3533048033" sldId="260"/>
            <ac:spMk id="21" creationId="{786B5C4B-30AE-460D-3C94-CD87336D494F}"/>
          </ac:spMkLst>
        </pc:spChg>
        <pc:spChg chg="mod">
          <ac:chgData name="Ong, Jonathan L" userId="dee7cf0f-179a-4027-8ad1-8901dd82d2be" providerId="ADAL" clId="{55DE6284-6158-45F3-977A-00832F3579FF}" dt="2023-06-02T12:25:10.715" v="3798" actId="164"/>
          <ac:spMkLst>
            <pc:docMk/>
            <pc:sldMk cId="3533048033" sldId="260"/>
            <ac:spMk id="22" creationId="{2AB81682-6FEE-7410-CFEF-E253C0DB9229}"/>
          </ac:spMkLst>
        </pc:spChg>
        <pc:spChg chg="mod topLvl">
          <ac:chgData name="Ong, Jonathan L" userId="dee7cf0f-179a-4027-8ad1-8901dd82d2be" providerId="ADAL" clId="{55DE6284-6158-45F3-977A-00832F3579FF}" dt="2023-06-02T12:29:29.495" v="3848" actId="164"/>
          <ac:spMkLst>
            <pc:docMk/>
            <pc:sldMk cId="3533048033" sldId="260"/>
            <ac:spMk id="27" creationId="{5C318CE8-ADC6-3370-6363-2A56B8E7B3E0}"/>
          </ac:spMkLst>
        </pc:spChg>
        <pc:spChg chg="mod topLvl">
          <ac:chgData name="Ong, Jonathan L" userId="dee7cf0f-179a-4027-8ad1-8901dd82d2be" providerId="ADAL" clId="{55DE6284-6158-45F3-977A-00832F3579FF}" dt="2023-06-02T12:29:29.495" v="3848" actId="164"/>
          <ac:spMkLst>
            <pc:docMk/>
            <pc:sldMk cId="3533048033" sldId="260"/>
            <ac:spMk id="28" creationId="{941DBE09-6E4C-E5CC-9C6C-8153EE0F5D4A}"/>
          </ac:spMkLst>
        </pc:spChg>
        <pc:spChg chg="mod topLvl">
          <ac:chgData name="Ong, Jonathan L" userId="dee7cf0f-179a-4027-8ad1-8901dd82d2be" providerId="ADAL" clId="{55DE6284-6158-45F3-977A-00832F3579FF}" dt="2023-06-02T12:29:27.346" v="3847" actId="164"/>
          <ac:spMkLst>
            <pc:docMk/>
            <pc:sldMk cId="3533048033" sldId="260"/>
            <ac:spMk id="29" creationId="{85E994D7-7716-0453-89C4-1CB0BAC9B4FA}"/>
          </ac:spMkLst>
        </pc:spChg>
        <pc:spChg chg="mod topLvl">
          <ac:chgData name="Ong, Jonathan L" userId="dee7cf0f-179a-4027-8ad1-8901dd82d2be" providerId="ADAL" clId="{55DE6284-6158-45F3-977A-00832F3579FF}" dt="2023-06-02T12:29:27.346" v="3847" actId="164"/>
          <ac:spMkLst>
            <pc:docMk/>
            <pc:sldMk cId="3533048033" sldId="260"/>
            <ac:spMk id="30" creationId="{256C2EA6-B667-FFD1-FACA-5BFE8F9A10BC}"/>
          </ac:spMkLst>
        </pc:spChg>
        <pc:spChg chg="add mod ord">
          <ac:chgData name="Ong, Jonathan L" userId="dee7cf0f-179a-4027-8ad1-8901dd82d2be" providerId="ADAL" clId="{55DE6284-6158-45F3-977A-00832F3579FF}" dt="2023-06-02T12:33:36.218" v="3884" actId="207"/>
          <ac:spMkLst>
            <pc:docMk/>
            <pc:sldMk cId="3533048033" sldId="260"/>
            <ac:spMk id="34" creationId="{BC76ABF4-168E-91F8-E2DC-624CB73E0D6E}"/>
          </ac:spMkLst>
        </pc:spChg>
        <pc:spChg chg="add mod">
          <ac:chgData name="Ong, Jonathan L" userId="dee7cf0f-179a-4027-8ad1-8901dd82d2be" providerId="ADAL" clId="{55DE6284-6158-45F3-977A-00832F3579FF}" dt="2023-06-02T12:35:59.972" v="3939" actId="1076"/>
          <ac:spMkLst>
            <pc:docMk/>
            <pc:sldMk cId="3533048033" sldId="260"/>
            <ac:spMk id="35" creationId="{A16C5BD4-1A87-638B-ECBE-D616CF774596}"/>
          </ac:spMkLst>
        </pc:spChg>
        <pc:spChg chg="add mod">
          <ac:chgData name="Ong, Jonathan L" userId="dee7cf0f-179a-4027-8ad1-8901dd82d2be" providerId="ADAL" clId="{55DE6284-6158-45F3-977A-00832F3579FF}" dt="2023-06-02T12:36:01.355" v="3940" actId="1076"/>
          <ac:spMkLst>
            <pc:docMk/>
            <pc:sldMk cId="3533048033" sldId="260"/>
            <ac:spMk id="36" creationId="{8D8485A8-E960-750B-F661-952A561470E5}"/>
          </ac:spMkLst>
        </pc:spChg>
        <pc:grpChg chg="del mod">
          <ac:chgData name="Ong, Jonathan L" userId="dee7cf0f-179a-4027-8ad1-8901dd82d2be" providerId="ADAL" clId="{55DE6284-6158-45F3-977A-00832F3579FF}" dt="2023-06-02T12:24:45.474" v="3796" actId="27803"/>
          <ac:grpSpMkLst>
            <pc:docMk/>
            <pc:sldMk cId="3533048033" sldId="260"/>
            <ac:grpSpMk id="4" creationId="{E234D9BF-11CD-01B1-8147-D8502B9D1B82}"/>
          </ac:grpSpMkLst>
        </pc:grpChg>
        <pc:grpChg chg="add mod">
          <ac:chgData name="Ong, Jonathan L" userId="dee7cf0f-179a-4027-8ad1-8901dd82d2be" providerId="ADAL" clId="{55DE6284-6158-45F3-977A-00832F3579FF}" dt="2023-06-02T12:28:13.708" v="3836" actId="207"/>
          <ac:grpSpMkLst>
            <pc:docMk/>
            <pc:sldMk cId="3533048033" sldId="260"/>
            <ac:grpSpMk id="23" creationId="{B64D0A4E-39EE-DB3A-B023-7C569A0ABFAC}"/>
          </ac:grpSpMkLst>
        </pc:grpChg>
        <pc:grpChg chg="add mod">
          <ac:chgData name="Ong, Jonathan L" userId="dee7cf0f-179a-4027-8ad1-8901dd82d2be" providerId="ADAL" clId="{55DE6284-6158-45F3-977A-00832F3579FF}" dt="2023-06-02T12:25:10.715" v="3798" actId="164"/>
          <ac:grpSpMkLst>
            <pc:docMk/>
            <pc:sldMk cId="3533048033" sldId="260"/>
            <ac:grpSpMk id="24" creationId="{DED355D6-0502-A5B1-6279-84D6E9D430EA}"/>
          </ac:grpSpMkLst>
        </pc:grpChg>
        <pc:grpChg chg="add mod">
          <ac:chgData name="Ong, Jonathan L" userId="dee7cf0f-179a-4027-8ad1-8901dd82d2be" providerId="ADAL" clId="{55DE6284-6158-45F3-977A-00832F3579FF}" dt="2023-06-02T12:28:13.708" v="3836" actId="207"/>
          <ac:grpSpMkLst>
            <pc:docMk/>
            <pc:sldMk cId="3533048033" sldId="260"/>
            <ac:grpSpMk id="25" creationId="{0D27CC91-DE4E-5FB0-46C8-9E7FF7154DCA}"/>
          </ac:grpSpMkLst>
        </pc:grpChg>
        <pc:grpChg chg="add del mod">
          <ac:chgData name="Ong, Jonathan L" userId="dee7cf0f-179a-4027-8ad1-8901dd82d2be" providerId="ADAL" clId="{55DE6284-6158-45F3-977A-00832F3579FF}" dt="2023-06-02T12:29:24.468" v="3846" actId="165"/>
          <ac:grpSpMkLst>
            <pc:docMk/>
            <pc:sldMk cId="3533048033" sldId="260"/>
            <ac:grpSpMk id="26" creationId="{F69A804B-A74F-FD27-3808-71937A612F3E}"/>
          </ac:grpSpMkLst>
        </pc:grpChg>
        <pc:grpChg chg="add mod">
          <ac:chgData name="Ong, Jonathan L" userId="dee7cf0f-179a-4027-8ad1-8901dd82d2be" providerId="ADAL" clId="{55DE6284-6158-45F3-977A-00832F3579FF}" dt="2023-06-02T12:29:49.540" v="3853" actId="1076"/>
          <ac:grpSpMkLst>
            <pc:docMk/>
            <pc:sldMk cId="3533048033" sldId="260"/>
            <ac:grpSpMk id="31" creationId="{E7DBBE8A-D8B6-154B-86A5-61BF68953939}"/>
          </ac:grpSpMkLst>
        </pc:grpChg>
        <pc:grpChg chg="add mod">
          <ac:chgData name="Ong, Jonathan L" userId="dee7cf0f-179a-4027-8ad1-8901dd82d2be" providerId="ADAL" clId="{55DE6284-6158-45F3-977A-00832F3579FF}" dt="2023-06-02T19:34:42.651" v="3988" actId="1076"/>
          <ac:grpSpMkLst>
            <pc:docMk/>
            <pc:sldMk cId="3533048033" sldId="260"/>
            <ac:grpSpMk id="32" creationId="{1AABB953-772D-DF04-3583-5B3A30656B75}"/>
          </ac:grpSpMkLst>
        </pc:grpChg>
        <pc:picChg chg="del">
          <ac:chgData name="Ong, Jonathan L" userId="dee7cf0f-179a-4027-8ad1-8901dd82d2be" providerId="ADAL" clId="{55DE6284-6158-45F3-977A-00832F3579FF}" dt="2023-06-02T12:24:45.474" v="3796" actId="27803"/>
          <ac:picMkLst>
            <pc:docMk/>
            <pc:sldMk cId="3533048033" sldId="260"/>
            <ac:picMk id="5" creationId="{80629431-821B-7E0D-24EC-259417F80E48}"/>
          </ac:picMkLst>
        </pc:picChg>
        <pc:picChg chg="add mod">
          <ac:chgData name="Ong, Jonathan L" userId="dee7cf0f-179a-4027-8ad1-8901dd82d2be" providerId="ADAL" clId="{55DE6284-6158-45F3-977A-00832F3579FF}" dt="2023-06-02T12:31:43.896" v="3867" actId="14100"/>
          <ac:picMkLst>
            <pc:docMk/>
            <pc:sldMk cId="3533048033" sldId="260"/>
            <ac:picMk id="33" creationId="{EA73ADA6-DE19-B0CE-B60E-D5AD1E74F45C}"/>
          </ac:picMkLst>
        </pc:picChg>
      </pc:sldChg>
      <pc:sldChg chg="addSp modSp mod modTransition modNotesTx">
        <pc:chgData name="Ong, Jonathan L" userId="dee7cf0f-179a-4027-8ad1-8901dd82d2be" providerId="ADAL" clId="{55DE6284-6158-45F3-977A-00832F3579FF}" dt="2023-06-06T20:20:57.787" v="7562" actId="20577"/>
        <pc:sldMkLst>
          <pc:docMk/>
          <pc:sldMk cId="851262958" sldId="261"/>
        </pc:sldMkLst>
        <pc:spChg chg="mod">
          <ac:chgData name="Ong, Jonathan L" userId="dee7cf0f-179a-4027-8ad1-8901dd82d2be" providerId="ADAL" clId="{55DE6284-6158-45F3-977A-00832F3579FF}" dt="2023-06-02T19:54:28.071" v="3994" actId="20577"/>
          <ac:spMkLst>
            <pc:docMk/>
            <pc:sldMk cId="851262958" sldId="261"/>
            <ac:spMk id="3" creationId="{CD3111FE-CC77-2546-50D1-EE47479D595C}"/>
          </ac:spMkLst>
        </pc:spChg>
        <pc:spChg chg="add mod">
          <ac:chgData name="Ong, Jonathan L" userId="dee7cf0f-179a-4027-8ad1-8901dd82d2be" providerId="ADAL" clId="{55DE6284-6158-45F3-977A-00832F3579FF}" dt="2023-05-26T19:04:25.206" v="2261" actId="688"/>
          <ac:spMkLst>
            <pc:docMk/>
            <pc:sldMk cId="851262958" sldId="261"/>
            <ac:spMk id="4" creationId="{318C6FDA-55B4-ECFD-BF29-3747B2B8546D}"/>
          </ac:spMkLst>
        </pc:spChg>
        <pc:spChg chg="add mod">
          <ac:chgData name="Ong, Jonathan L" userId="dee7cf0f-179a-4027-8ad1-8901dd82d2be" providerId="ADAL" clId="{55DE6284-6158-45F3-977A-00832F3579FF}" dt="2023-05-26T19:04:25.206" v="2261" actId="688"/>
          <ac:spMkLst>
            <pc:docMk/>
            <pc:sldMk cId="851262958" sldId="261"/>
            <ac:spMk id="5" creationId="{84EEE2DC-0530-A37B-EAE7-FC0270DC1022}"/>
          </ac:spMkLst>
        </pc:spChg>
        <pc:picChg chg="add mod">
          <ac:chgData name="Ong, Jonathan L" userId="dee7cf0f-179a-4027-8ad1-8901dd82d2be" providerId="ADAL" clId="{55DE6284-6158-45F3-977A-00832F3579FF}" dt="2023-05-26T19:08:57.160" v="2303" actId="1076"/>
          <ac:picMkLst>
            <pc:docMk/>
            <pc:sldMk cId="851262958" sldId="261"/>
            <ac:picMk id="6" creationId="{CF4C2155-7277-202C-AC5A-46AB34407E19}"/>
          </ac:picMkLst>
        </pc:picChg>
        <pc:picChg chg="mod">
          <ac:chgData name="Ong, Jonathan L" userId="dee7cf0f-179a-4027-8ad1-8901dd82d2be" providerId="ADAL" clId="{55DE6284-6158-45F3-977A-00832F3579FF}" dt="2023-05-30T18:48:18.946" v="2808"/>
          <ac:picMkLst>
            <pc:docMk/>
            <pc:sldMk cId="851262958" sldId="261"/>
            <ac:picMk id="1026" creationId="{E947264F-E03B-4080-9D73-BF71644D5871}"/>
          </ac:picMkLst>
        </pc:picChg>
      </pc:sldChg>
      <pc:sldChg chg="addSp delSp modSp mod modTransition">
        <pc:chgData name="Ong, Jonathan L" userId="dee7cf0f-179a-4027-8ad1-8901dd82d2be" providerId="ADAL" clId="{55DE6284-6158-45F3-977A-00832F3579FF}" dt="2023-06-02T12:40:28.249" v="3979" actId="1076"/>
        <pc:sldMkLst>
          <pc:docMk/>
          <pc:sldMk cId="305738116" sldId="262"/>
        </pc:sldMkLst>
        <pc:spChg chg="mod">
          <ac:chgData name="Ong, Jonathan L" userId="dee7cf0f-179a-4027-8ad1-8901dd82d2be" providerId="ADAL" clId="{55DE6284-6158-45F3-977A-00832F3579FF}" dt="2023-06-02T12:40:22.911" v="3978" actId="404"/>
          <ac:spMkLst>
            <pc:docMk/>
            <pc:sldMk cId="305738116" sldId="262"/>
            <ac:spMk id="3" creationId="{2E0AA883-E26A-65EA-5088-168CC340FB31}"/>
          </ac:spMkLst>
        </pc:spChg>
        <pc:spChg chg="add del mod">
          <ac:chgData name="Ong, Jonathan L" userId="dee7cf0f-179a-4027-8ad1-8901dd82d2be" providerId="ADAL" clId="{55DE6284-6158-45F3-977A-00832F3579FF}" dt="2023-06-02T12:39:40.596" v="3960" actId="478"/>
          <ac:spMkLst>
            <pc:docMk/>
            <pc:sldMk cId="305738116" sldId="262"/>
            <ac:spMk id="6" creationId="{7A526717-7ED8-F633-8816-242C5A33B955}"/>
          </ac:spMkLst>
        </pc:spChg>
        <pc:spChg chg="add del mod">
          <ac:chgData name="Ong, Jonathan L" userId="dee7cf0f-179a-4027-8ad1-8901dd82d2be" providerId="ADAL" clId="{55DE6284-6158-45F3-977A-00832F3579FF}" dt="2023-06-02T12:39:44.655" v="3963" actId="478"/>
          <ac:spMkLst>
            <pc:docMk/>
            <pc:sldMk cId="305738116" sldId="262"/>
            <ac:spMk id="9" creationId="{BCA1E9CD-14D1-4A8E-10C7-BBA976CBD81F}"/>
          </ac:spMkLst>
        </pc:spChg>
        <pc:picChg chg="add del mod">
          <ac:chgData name="Ong, Jonathan L" userId="dee7cf0f-179a-4027-8ad1-8901dd82d2be" providerId="ADAL" clId="{55DE6284-6158-45F3-977A-00832F3579FF}" dt="2023-06-02T12:39:40.596" v="3960" actId="478"/>
          <ac:picMkLst>
            <pc:docMk/>
            <pc:sldMk cId="305738116" sldId="262"/>
            <ac:picMk id="5" creationId="{194C985F-69A1-C2A2-F1D8-20EAD41C1EBA}"/>
          </ac:picMkLst>
        </pc:picChg>
        <pc:picChg chg="add mod modCrop">
          <ac:chgData name="Ong, Jonathan L" userId="dee7cf0f-179a-4027-8ad1-8901dd82d2be" providerId="ADAL" clId="{55DE6284-6158-45F3-977A-00832F3579FF}" dt="2023-06-02T12:40:28.249" v="3979" actId="1076"/>
          <ac:picMkLst>
            <pc:docMk/>
            <pc:sldMk cId="305738116" sldId="262"/>
            <ac:picMk id="8" creationId="{125F5368-26A1-43DE-0999-A8F3962881B5}"/>
          </ac:picMkLst>
        </pc:picChg>
      </pc:sldChg>
      <pc:sldChg chg="addSp modSp mod modTransition modNotesTx">
        <pc:chgData name="Ong, Jonathan L" userId="dee7cf0f-179a-4027-8ad1-8901dd82d2be" providerId="ADAL" clId="{55DE6284-6158-45F3-977A-00832F3579FF}" dt="2023-06-04T22:55:23.790" v="7500" actId="20577"/>
        <pc:sldMkLst>
          <pc:docMk/>
          <pc:sldMk cId="702005065" sldId="266"/>
        </pc:sldMkLst>
        <pc:spChg chg="mod">
          <ac:chgData name="Ong, Jonathan L" userId="dee7cf0f-179a-4027-8ad1-8901dd82d2be" providerId="ADAL" clId="{55DE6284-6158-45F3-977A-00832F3579FF}" dt="2023-05-26T19:10:15.246" v="2316" actId="14100"/>
          <ac:spMkLst>
            <pc:docMk/>
            <pc:sldMk cId="702005065" sldId="266"/>
            <ac:spMk id="3" creationId="{A4271A38-8EC0-615A-4AD6-0E7957F60B1F}"/>
          </ac:spMkLst>
        </pc:spChg>
        <pc:picChg chg="add mod">
          <ac:chgData name="Ong, Jonathan L" userId="dee7cf0f-179a-4027-8ad1-8901dd82d2be" providerId="ADAL" clId="{55DE6284-6158-45F3-977A-00832F3579FF}" dt="2023-05-30T15:59:48.499" v="2752" actId="1076"/>
          <ac:picMkLst>
            <pc:docMk/>
            <pc:sldMk cId="702005065" sldId="266"/>
            <ac:picMk id="4" creationId="{EDA3B824-92F1-9348-DA4E-94CA5EFAC573}"/>
          </ac:picMkLst>
        </pc:picChg>
        <pc:picChg chg="mod ord modCrop">
          <ac:chgData name="Ong, Jonathan L" userId="dee7cf0f-179a-4027-8ad1-8901dd82d2be" providerId="ADAL" clId="{55DE6284-6158-45F3-977A-00832F3579FF}" dt="2023-05-26T19:09:39.760" v="2314" actId="1037"/>
          <ac:picMkLst>
            <pc:docMk/>
            <pc:sldMk cId="702005065" sldId="266"/>
            <ac:picMk id="5" creationId="{03B40215-9DB2-FBB2-C565-A32FC083F45B}"/>
          </ac:picMkLst>
        </pc:picChg>
        <pc:picChg chg="add mod">
          <ac:chgData name="Ong, Jonathan L" userId="dee7cf0f-179a-4027-8ad1-8901dd82d2be" providerId="ADAL" clId="{55DE6284-6158-45F3-977A-00832F3579FF}" dt="2023-05-30T15:59:40.556" v="2751" actId="1076"/>
          <ac:picMkLst>
            <pc:docMk/>
            <pc:sldMk cId="702005065" sldId="266"/>
            <ac:picMk id="6" creationId="{AADAA956-69E4-8C9D-62F2-F2DF6B6DF48E}"/>
          </ac:picMkLst>
        </pc:picChg>
        <pc:picChg chg="mod modCrop">
          <ac:chgData name="Ong, Jonathan L" userId="dee7cf0f-179a-4027-8ad1-8901dd82d2be" providerId="ADAL" clId="{55DE6284-6158-45F3-977A-00832F3579FF}" dt="2023-05-26T19:09:39.760" v="2314" actId="1037"/>
          <ac:picMkLst>
            <pc:docMk/>
            <pc:sldMk cId="702005065" sldId="266"/>
            <ac:picMk id="7" creationId="{C62F41CD-CDD3-3894-5098-22CF6B9B1ECA}"/>
          </ac:picMkLst>
        </pc:picChg>
        <pc:picChg chg="mod modCrop">
          <ac:chgData name="Ong, Jonathan L" userId="dee7cf0f-179a-4027-8ad1-8901dd82d2be" providerId="ADAL" clId="{55DE6284-6158-45F3-977A-00832F3579FF}" dt="2023-05-26T19:09:39.760" v="2314" actId="1037"/>
          <ac:picMkLst>
            <pc:docMk/>
            <pc:sldMk cId="702005065" sldId="266"/>
            <ac:picMk id="9" creationId="{1032369F-16C0-38B2-678D-EC6432EB707E}"/>
          </ac:picMkLst>
        </pc:picChg>
      </pc:sldChg>
      <pc:sldChg chg="modTransition">
        <pc:chgData name="Ong, Jonathan L" userId="dee7cf0f-179a-4027-8ad1-8901dd82d2be" providerId="ADAL" clId="{55DE6284-6158-45F3-977A-00832F3579FF}" dt="2023-05-26T18:11:35.812" v="1097"/>
        <pc:sldMkLst>
          <pc:docMk/>
          <pc:sldMk cId="1123368245" sldId="267"/>
        </pc:sldMkLst>
      </pc:sldChg>
      <pc:sldChg chg="modTransition">
        <pc:chgData name="Ong, Jonathan L" userId="dee7cf0f-179a-4027-8ad1-8901dd82d2be" providerId="ADAL" clId="{55DE6284-6158-45F3-977A-00832F3579FF}" dt="2023-05-26T18:11:35.812" v="1097"/>
        <pc:sldMkLst>
          <pc:docMk/>
          <pc:sldMk cId="1501485724" sldId="268"/>
        </pc:sldMkLst>
      </pc:sldChg>
      <pc:sldChg chg="modTransition">
        <pc:chgData name="Ong, Jonathan L" userId="dee7cf0f-179a-4027-8ad1-8901dd82d2be" providerId="ADAL" clId="{55DE6284-6158-45F3-977A-00832F3579FF}" dt="2023-05-26T18:11:35.812" v="1097"/>
        <pc:sldMkLst>
          <pc:docMk/>
          <pc:sldMk cId="3536042316" sldId="270"/>
        </pc:sldMkLst>
      </pc:sldChg>
      <pc:sldChg chg="modTransition">
        <pc:chgData name="Ong, Jonathan L" userId="dee7cf0f-179a-4027-8ad1-8901dd82d2be" providerId="ADAL" clId="{55DE6284-6158-45F3-977A-00832F3579FF}" dt="2023-05-26T18:11:35.812" v="1097"/>
        <pc:sldMkLst>
          <pc:docMk/>
          <pc:sldMk cId="2031047445" sldId="271"/>
        </pc:sldMkLst>
      </pc:sldChg>
      <pc:sldChg chg="modSp mod modTransition">
        <pc:chgData name="Ong, Jonathan L" userId="dee7cf0f-179a-4027-8ad1-8901dd82d2be" providerId="ADAL" clId="{55DE6284-6158-45F3-977A-00832F3579FF}" dt="2023-06-04T22:57:47.981" v="7547" actId="1076"/>
        <pc:sldMkLst>
          <pc:docMk/>
          <pc:sldMk cId="4090044416" sldId="272"/>
        </pc:sldMkLst>
        <pc:spChg chg="mod">
          <ac:chgData name="Ong, Jonathan L" userId="dee7cf0f-179a-4027-8ad1-8901dd82d2be" providerId="ADAL" clId="{55DE6284-6158-45F3-977A-00832F3579FF}" dt="2023-06-04T22:57:47.981" v="7547" actId="1076"/>
          <ac:spMkLst>
            <pc:docMk/>
            <pc:sldMk cId="4090044416" sldId="272"/>
            <ac:spMk id="2" creationId="{05C0DC4B-D11F-4976-A50E-E5BDD7180CEB}"/>
          </ac:spMkLst>
        </pc:spChg>
        <pc:spChg chg="mod">
          <ac:chgData name="Ong, Jonathan L" userId="dee7cf0f-179a-4027-8ad1-8901dd82d2be" providerId="ADAL" clId="{55DE6284-6158-45F3-977A-00832F3579FF}" dt="2023-06-04T22:57:37.591" v="7546" actId="1037"/>
          <ac:spMkLst>
            <pc:docMk/>
            <pc:sldMk cId="4090044416" sldId="272"/>
            <ac:spMk id="6" creationId="{44A398B9-0D94-BE0C-C551-8B039E9293D7}"/>
          </ac:spMkLst>
        </pc:spChg>
        <pc:picChg chg="mod">
          <ac:chgData name="Ong, Jonathan L" userId="dee7cf0f-179a-4027-8ad1-8901dd82d2be" providerId="ADAL" clId="{55DE6284-6158-45F3-977A-00832F3579FF}" dt="2023-06-04T22:57:37.591" v="7546" actId="1037"/>
          <ac:picMkLst>
            <pc:docMk/>
            <pc:sldMk cId="4090044416" sldId="272"/>
            <ac:picMk id="3" creationId="{D54E679D-B237-0845-57C5-967A02A4957A}"/>
          </ac:picMkLst>
        </pc:picChg>
        <pc:picChg chg="mod">
          <ac:chgData name="Ong, Jonathan L" userId="dee7cf0f-179a-4027-8ad1-8901dd82d2be" providerId="ADAL" clId="{55DE6284-6158-45F3-977A-00832F3579FF}" dt="2023-06-04T22:57:37.591" v="7546" actId="1037"/>
          <ac:picMkLst>
            <pc:docMk/>
            <pc:sldMk cId="4090044416" sldId="272"/>
            <ac:picMk id="4" creationId="{77728D24-3120-8E2A-AD23-CA27222EA6E4}"/>
          </ac:picMkLst>
        </pc:picChg>
        <pc:picChg chg="mod">
          <ac:chgData name="Ong, Jonathan L" userId="dee7cf0f-179a-4027-8ad1-8901dd82d2be" providerId="ADAL" clId="{55DE6284-6158-45F3-977A-00832F3579FF}" dt="2023-05-30T16:00:12.586" v="2754" actId="688"/>
          <ac:picMkLst>
            <pc:docMk/>
            <pc:sldMk cId="4090044416" sldId="272"/>
            <ac:picMk id="14" creationId="{E0EF2C33-9827-347D-08F2-A46DE92C31D8}"/>
          </ac:picMkLst>
        </pc:picChg>
        <pc:cxnChg chg="mod">
          <ac:chgData name="Ong, Jonathan L" userId="dee7cf0f-179a-4027-8ad1-8901dd82d2be" providerId="ADAL" clId="{55DE6284-6158-45F3-977A-00832F3579FF}" dt="2023-06-04T22:57:47.981" v="7547" actId="1076"/>
          <ac:cxnSpMkLst>
            <pc:docMk/>
            <pc:sldMk cId="4090044416" sldId="272"/>
            <ac:cxnSpMk id="10" creationId="{840AF2E3-5AF1-29E6-2C39-B47854CE87CC}"/>
          </ac:cxnSpMkLst>
        </pc:cxnChg>
      </pc:sldChg>
      <pc:sldChg chg="delSp del mod">
        <pc:chgData name="Ong, Jonathan L" userId="dee7cf0f-179a-4027-8ad1-8901dd82d2be" providerId="ADAL" clId="{55DE6284-6158-45F3-977A-00832F3579FF}" dt="2023-05-26T18:03:02.885" v="946" actId="47"/>
        <pc:sldMkLst>
          <pc:docMk/>
          <pc:sldMk cId="3529919843" sldId="273"/>
        </pc:sldMkLst>
        <pc:picChg chg="del">
          <ac:chgData name="Ong, Jonathan L" userId="dee7cf0f-179a-4027-8ad1-8901dd82d2be" providerId="ADAL" clId="{55DE6284-6158-45F3-977A-00832F3579FF}" dt="2023-05-26T17:57:15.296" v="780" actId="478"/>
          <ac:picMkLst>
            <pc:docMk/>
            <pc:sldMk cId="3529919843" sldId="273"/>
            <ac:picMk id="7" creationId="{909E0050-9D7A-47B2-82DE-86DFB823F115}"/>
          </ac:picMkLst>
        </pc:picChg>
      </pc:sldChg>
      <pc:sldChg chg="modTransition">
        <pc:chgData name="Ong, Jonathan L" userId="dee7cf0f-179a-4027-8ad1-8901dd82d2be" providerId="ADAL" clId="{55DE6284-6158-45F3-977A-00832F3579FF}" dt="2023-05-26T18:11:35.812" v="1097"/>
        <pc:sldMkLst>
          <pc:docMk/>
          <pc:sldMk cId="1291421162" sldId="275"/>
        </pc:sldMkLst>
      </pc:sldChg>
      <pc:sldChg chg="modTransition">
        <pc:chgData name="Ong, Jonathan L" userId="dee7cf0f-179a-4027-8ad1-8901dd82d2be" providerId="ADAL" clId="{55DE6284-6158-45F3-977A-00832F3579FF}" dt="2023-05-26T18:11:35.812" v="1097"/>
        <pc:sldMkLst>
          <pc:docMk/>
          <pc:sldMk cId="952227093" sldId="277"/>
        </pc:sldMkLst>
      </pc:sldChg>
      <pc:sldChg chg="modSp mod modTransition">
        <pc:chgData name="Ong, Jonathan L" userId="dee7cf0f-179a-4027-8ad1-8901dd82d2be" providerId="ADAL" clId="{55DE6284-6158-45F3-977A-00832F3579FF}" dt="2023-06-04T22:53:43.162" v="7419" actId="1076"/>
        <pc:sldMkLst>
          <pc:docMk/>
          <pc:sldMk cId="3028719048" sldId="278"/>
        </pc:sldMkLst>
        <pc:picChg chg="mod">
          <ac:chgData name="Ong, Jonathan L" userId="dee7cf0f-179a-4027-8ad1-8901dd82d2be" providerId="ADAL" clId="{55DE6284-6158-45F3-977A-00832F3579FF}" dt="2023-06-04T22:53:43.162" v="7419" actId="1076"/>
          <ac:picMkLst>
            <pc:docMk/>
            <pc:sldMk cId="3028719048" sldId="278"/>
            <ac:picMk id="5" creationId="{03EEFA31-FA18-F12E-0A8D-E3A832BDA639}"/>
          </ac:picMkLst>
        </pc:picChg>
        <pc:picChg chg="mod">
          <ac:chgData name="Ong, Jonathan L" userId="dee7cf0f-179a-4027-8ad1-8901dd82d2be" providerId="ADAL" clId="{55DE6284-6158-45F3-977A-00832F3579FF}" dt="2023-06-04T22:53:43.162" v="7419" actId="1076"/>
          <ac:picMkLst>
            <pc:docMk/>
            <pc:sldMk cId="3028719048" sldId="278"/>
            <ac:picMk id="6" creationId="{53E589C9-77FB-36E8-16B5-E395A430AC42}"/>
          </ac:picMkLst>
        </pc:picChg>
        <pc:picChg chg="mod">
          <ac:chgData name="Ong, Jonathan L" userId="dee7cf0f-179a-4027-8ad1-8901dd82d2be" providerId="ADAL" clId="{55DE6284-6158-45F3-977A-00832F3579FF}" dt="2023-06-04T22:53:43.162" v="7419" actId="1076"/>
          <ac:picMkLst>
            <pc:docMk/>
            <pc:sldMk cId="3028719048" sldId="278"/>
            <ac:picMk id="8" creationId="{E04E59EF-9440-15DA-F474-5A2510582AD5}"/>
          </ac:picMkLst>
        </pc:picChg>
        <pc:picChg chg="mod">
          <ac:chgData name="Ong, Jonathan L" userId="dee7cf0f-179a-4027-8ad1-8901dd82d2be" providerId="ADAL" clId="{55DE6284-6158-45F3-977A-00832F3579FF}" dt="2023-06-04T22:53:43.162" v="7419" actId="1076"/>
          <ac:picMkLst>
            <pc:docMk/>
            <pc:sldMk cId="3028719048" sldId="278"/>
            <ac:picMk id="11" creationId="{895D59E8-3628-5802-A802-3F32E38E4592}"/>
          </ac:picMkLst>
        </pc:picChg>
        <pc:picChg chg="mod">
          <ac:chgData name="Ong, Jonathan L" userId="dee7cf0f-179a-4027-8ad1-8901dd82d2be" providerId="ADAL" clId="{55DE6284-6158-45F3-977A-00832F3579FF}" dt="2023-06-04T22:53:43.162" v="7419" actId="1076"/>
          <ac:picMkLst>
            <pc:docMk/>
            <pc:sldMk cId="3028719048" sldId="278"/>
            <ac:picMk id="12" creationId="{193E0BBC-9D49-D9B7-88CB-8E402651A136}"/>
          </ac:picMkLst>
        </pc:picChg>
        <pc:picChg chg="mod">
          <ac:chgData name="Ong, Jonathan L" userId="dee7cf0f-179a-4027-8ad1-8901dd82d2be" providerId="ADAL" clId="{55DE6284-6158-45F3-977A-00832F3579FF}" dt="2023-06-04T22:53:43.162" v="7419" actId="1076"/>
          <ac:picMkLst>
            <pc:docMk/>
            <pc:sldMk cId="3028719048" sldId="278"/>
            <ac:picMk id="14" creationId="{109D15A3-38C2-97D5-B6D4-4C90F80A9148}"/>
          </ac:picMkLst>
        </pc:picChg>
        <pc:picChg chg="mod">
          <ac:chgData name="Ong, Jonathan L" userId="dee7cf0f-179a-4027-8ad1-8901dd82d2be" providerId="ADAL" clId="{55DE6284-6158-45F3-977A-00832F3579FF}" dt="2023-06-04T22:53:43.162" v="7419" actId="1076"/>
          <ac:picMkLst>
            <pc:docMk/>
            <pc:sldMk cId="3028719048" sldId="278"/>
            <ac:picMk id="15" creationId="{2D7D2E8B-6505-0D37-C2DA-6F1658788B00}"/>
          </ac:picMkLst>
        </pc:picChg>
      </pc:sldChg>
      <pc:sldChg chg="addSp delSp modSp mod modTransition modNotesTx">
        <pc:chgData name="Ong, Jonathan L" userId="dee7cf0f-179a-4027-8ad1-8901dd82d2be" providerId="ADAL" clId="{55DE6284-6158-45F3-977A-00832F3579FF}" dt="2023-05-31T13:25:08.265" v="2876" actId="20577"/>
        <pc:sldMkLst>
          <pc:docMk/>
          <pc:sldMk cId="3148508314" sldId="280"/>
        </pc:sldMkLst>
        <pc:grpChg chg="add mod">
          <ac:chgData name="Ong, Jonathan L" userId="dee7cf0f-179a-4027-8ad1-8901dd82d2be" providerId="ADAL" clId="{55DE6284-6158-45F3-977A-00832F3579FF}" dt="2023-05-30T12:40:43.976" v="2406"/>
          <ac:grpSpMkLst>
            <pc:docMk/>
            <pc:sldMk cId="3148508314" sldId="280"/>
            <ac:grpSpMk id="7" creationId="{C6FCFC5D-8D12-EE3E-E3E2-DEA9B7923C1F}"/>
          </ac:grpSpMkLst>
        </pc:grpChg>
        <pc:grpChg chg="del">
          <ac:chgData name="Ong, Jonathan L" userId="dee7cf0f-179a-4027-8ad1-8901dd82d2be" providerId="ADAL" clId="{55DE6284-6158-45F3-977A-00832F3579FF}" dt="2023-05-31T13:18:35.567" v="2843" actId="478"/>
          <ac:grpSpMkLst>
            <pc:docMk/>
            <pc:sldMk cId="3148508314" sldId="280"/>
            <ac:grpSpMk id="22" creationId="{1FEE2680-87AC-13B6-98B3-A5BE1F688C51}"/>
          </ac:grpSpMkLst>
        </pc:grpChg>
        <pc:grpChg chg="del">
          <ac:chgData name="Ong, Jonathan L" userId="dee7cf0f-179a-4027-8ad1-8901dd82d2be" providerId="ADAL" clId="{55DE6284-6158-45F3-977A-00832F3579FF}" dt="2023-05-31T13:18:29.639" v="2840" actId="478"/>
          <ac:grpSpMkLst>
            <pc:docMk/>
            <pc:sldMk cId="3148508314" sldId="280"/>
            <ac:grpSpMk id="23" creationId="{5E287792-F7C3-4745-9743-F0D3BB056B72}"/>
          </ac:grpSpMkLst>
        </pc:grpChg>
        <pc:picChg chg="add mod">
          <ac:chgData name="Ong, Jonathan L" userId="dee7cf0f-179a-4027-8ad1-8901dd82d2be" providerId="ADAL" clId="{55DE6284-6158-45F3-977A-00832F3579FF}" dt="2023-05-26T17:54:23.567" v="770" actId="1076"/>
          <ac:picMkLst>
            <pc:docMk/>
            <pc:sldMk cId="3148508314" sldId="280"/>
            <ac:picMk id="5" creationId="{116F8C11-5DF4-550E-F9D6-16C90C16B47A}"/>
          </ac:picMkLst>
        </pc:picChg>
        <pc:picChg chg="mod">
          <ac:chgData name="Ong, Jonathan L" userId="dee7cf0f-179a-4027-8ad1-8901dd82d2be" providerId="ADAL" clId="{55DE6284-6158-45F3-977A-00832F3579FF}" dt="2023-05-30T12:40:43.976" v="2406"/>
          <ac:picMkLst>
            <pc:docMk/>
            <pc:sldMk cId="3148508314" sldId="280"/>
            <ac:picMk id="9" creationId="{7B97FF32-AAF2-24C9-6125-7A216DE02FFD}"/>
          </ac:picMkLst>
        </pc:picChg>
        <pc:picChg chg="mod">
          <ac:chgData name="Ong, Jonathan L" userId="dee7cf0f-179a-4027-8ad1-8901dd82d2be" providerId="ADAL" clId="{55DE6284-6158-45F3-977A-00832F3579FF}" dt="2023-05-30T12:40:43.976" v="2406"/>
          <ac:picMkLst>
            <pc:docMk/>
            <pc:sldMk cId="3148508314" sldId="280"/>
            <ac:picMk id="10" creationId="{824DAAC9-2519-CBE4-9503-D4C4DA065945}"/>
          </ac:picMkLst>
        </pc:picChg>
        <pc:picChg chg="mod">
          <ac:chgData name="Ong, Jonathan L" userId="dee7cf0f-179a-4027-8ad1-8901dd82d2be" providerId="ADAL" clId="{55DE6284-6158-45F3-977A-00832F3579FF}" dt="2023-05-30T12:40:43.976" v="2406"/>
          <ac:picMkLst>
            <pc:docMk/>
            <pc:sldMk cId="3148508314" sldId="280"/>
            <ac:picMk id="11" creationId="{0A314906-C098-BF7C-BC70-348D9343096D}"/>
          </ac:picMkLst>
        </pc:picChg>
        <pc:picChg chg="add mod">
          <ac:chgData name="Ong, Jonathan L" userId="dee7cf0f-179a-4027-8ad1-8901dd82d2be" providerId="ADAL" clId="{55DE6284-6158-45F3-977A-00832F3579FF}" dt="2023-05-31T13:19:36.050" v="2865" actId="196"/>
          <ac:picMkLst>
            <pc:docMk/>
            <pc:sldMk cId="3148508314" sldId="280"/>
            <ac:picMk id="12" creationId="{1786062E-DF3E-9F73-3AAC-681E18B61E7F}"/>
          </ac:picMkLst>
        </pc:picChg>
        <pc:picChg chg="add mod">
          <ac:chgData name="Ong, Jonathan L" userId="dee7cf0f-179a-4027-8ad1-8901dd82d2be" providerId="ADAL" clId="{55DE6284-6158-45F3-977A-00832F3579FF}" dt="2023-05-31T13:19:18.547" v="2863" actId="1076"/>
          <ac:picMkLst>
            <pc:docMk/>
            <pc:sldMk cId="3148508314" sldId="280"/>
            <ac:picMk id="13" creationId="{8E0CC450-11EA-52B7-F7F6-3ABE176D8E36}"/>
          </ac:picMkLst>
        </pc:picChg>
        <pc:picChg chg="add mod">
          <ac:chgData name="Ong, Jonathan L" userId="dee7cf0f-179a-4027-8ad1-8901dd82d2be" providerId="ADAL" clId="{55DE6284-6158-45F3-977A-00832F3579FF}" dt="2023-05-31T13:19:48.922" v="2868" actId="196"/>
          <ac:picMkLst>
            <pc:docMk/>
            <pc:sldMk cId="3148508314" sldId="280"/>
            <ac:picMk id="1026" creationId="{61A6EAC7-9EBD-D60C-2954-DC911DF2ABF4}"/>
          </ac:picMkLst>
        </pc:picChg>
        <pc:picChg chg="add mod">
          <ac:chgData name="Ong, Jonathan L" userId="dee7cf0f-179a-4027-8ad1-8901dd82d2be" providerId="ADAL" clId="{55DE6284-6158-45F3-977A-00832F3579FF}" dt="2023-05-31T13:19:22.134" v="2864" actId="1076"/>
          <ac:picMkLst>
            <pc:docMk/>
            <pc:sldMk cId="3148508314" sldId="280"/>
            <ac:picMk id="1028" creationId="{DF8DF5AB-548E-FC5E-7899-0E297337EDE4}"/>
          </ac:picMkLst>
        </pc:picChg>
      </pc:sldChg>
      <pc:sldChg chg="addSp modSp mod modTransition modNotesTx">
        <pc:chgData name="Ong, Jonathan L" userId="dee7cf0f-179a-4027-8ad1-8901dd82d2be" providerId="ADAL" clId="{55DE6284-6158-45F3-977A-00832F3579FF}" dt="2023-06-04T22:11:59.947" v="4591"/>
        <pc:sldMkLst>
          <pc:docMk/>
          <pc:sldMk cId="3523331336" sldId="281"/>
        </pc:sldMkLst>
        <pc:grpChg chg="add mod">
          <ac:chgData name="Ong, Jonathan L" userId="dee7cf0f-179a-4027-8ad1-8901dd82d2be" providerId="ADAL" clId="{55DE6284-6158-45F3-977A-00832F3579FF}" dt="2023-05-26T18:11:58.132" v="1098" actId="14100"/>
          <ac:grpSpMkLst>
            <pc:docMk/>
            <pc:sldMk cId="3523331336" sldId="281"/>
            <ac:grpSpMk id="3" creationId="{14870C9E-E0FB-E6EB-2754-10FD3AA080E5}"/>
          </ac:grpSpMkLst>
        </pc:grpChg>
        <pc:picChg chg="mod">
          <ac:chgData name="Ong, Jonathan L" userId="dee7cf0f-179a-4027-8ad1-8901dd82d2be" providerId="ADAL" clId="{55DE6284-6158-45F3-977A-00832F3579FF}" dt="2023-05-26T17:58:32.071" v="785"/>
          <ac:picMkLst>
            <pc:docMk/>
            <pc:sldMk cId="3523331336" sldId="281"/>
            <ac:picMk id="6" creationId="{02EACFFB-F1DC-72FC-514E-1432FFC36C9C}"/>
          </ac:picMkLst>
        </pc:picChg>
        <pc:picChg chg="mod">
          <ac:chgData name="Ong, Jonathan L" userId="dee7cf0f-179a-4027-8ad1-8901dd82d2be" providerId="ADAL" clId="{55DE6284-6158-45F3-977A-00832F3579FF}" dt="2023-05-26T17:58:32.071" v="785"/>
          <ac:picMkLst>
            <pc:docMk/>
            <pc:sldMk cId="3523331336" sldId="281"/>
            <ac:picMk id="7" creationId="{EC6507FE-571E-04C3-0355-34A1AE8ED9F0}"/>
          </ac:picMkLst>
        </pc:picChg>
        <pc:picChg chg="mod">
          <ac:chgData name="Ong, Jonathan L" userId="dee7cf0f-179a-4027-8ad1-8901dd82d2be" providerId="ADAL" clId="{55DE6284-6158-45F3-977A-00832F3579FF}" dt="2023-05-26T17:58:32.071" v="785"/>
          <ac:picMkLst>
            <pc:docMk/>
            <pc:sldMk cId="3523331336" sldId="281"/>
            <ac:picMk id="8" creationId="{1FBF8473-B3C0-7269-AAAB-E7E2E745DF94}"/>
          </ac:picMkLst>
        </pc:picChg>
      </pc:sldChg>
      <pc:sldChg chg="addSp delSp modSp modTransition modNotesTx">
        <pc:chgData name="Ong, Jonathan L" userId="dee7cf0f-179a-4027-8ad1-8901dd82d2be" providerId="ADAL" clId="{55DE6284-6158-45F3-977A-00832F3579FF}" dt="2023-06-04T22:27:44.686" v="6181" actId="20577"/>
        <pc:sldMkLst>
          <pc:docMk/>
          <pc:sldMk cId="1534311213" sldId="282"/>
        </pc:sldMkLst>
        <pc:picChg chg="add del mod">
          <ac:chgData name="Ong, Jonathan L" userId="dee7cf0f-179a-4027-8ad1-8901dd82d2be" providerId="ADAL" clId="{55DE6284-6158-45F3-977A-00832F3579FF}" dt="2023-06-02T19:59:56.307" v="4027"/>
          <ac:picMkLst>
            <pc:docMk/>
            <pc:sldMk cId="1534311213" sldId="282"/>
            <ac:picMk id="3" creationId="{AE0D2173-C6BC-75E9-2D86-A77EC06B1C90}"/>
          </ac:picMkLst>
        </pc:picChg>
      </pc:sldChg>
      <pc:sldChg chg="del modTransition">
        <pc:chgData name="Ong, Jonathan L" userId="dee7cf0f-179a-4027-8ad1-8901dd82d2be" providerId="ADAL" clId="{55DE6284-6158-45F3-977A-00832F3579FF}" dt="2023-06-04T22:56:57.520" v="7504" actId="2696"/>
        <pc:sldMkLst>
          <pc:docMk/>
          <pc:sldMk cId="1483195967" sldId="283"/>
        </pc:sldMkLst>
      </pc:sldChg>
      <pc:sldChg chg="modTransition">
        <pc:chgData name="Ong, Jonathan L" userId="dee7cf0f-179a-4027-8ad1-8901dd82d2be" providerId="ADAL" clId="{55DE6284-6158-45F3-977A-00832F3579FF}" dt="2023-05-26T18:11:35.812" v="1097"/>
        <pc:sldMkLst>
          <pc:docMk/>
          <pc:sldMk cId="856346451" sldId="284"/>
        </pc:sldMkLst>
      </pc:sldChg>
      <pc:sldChg chg="addSp modSp mod modTransition modNotesTx">
        <pc:chgData name="Ong, Jonathan L" userId="dee7cf0f-179a-4027-8ad1-8901dd82d2be" providerId="ADAL" clId="{55DE6284-6158-45F3-977A-00832F3579FF}" dt="2023-06-04T22:26:13.731" v="6097" actId="20577"/>
        <pc:sldMkLst>
          <pc:docMk/>
          <pc:sldMk cId="1632063534" sldId="285"/>
        </pc:sldMkLst>
        <pc:grpChg chg="add mod">
          <ac:chgData name="Ong, Jonathan L" userId="dee7cf0f-179a-4027-8ad1-8901dd82d2be" providerId="ADAL" clId="{55DE6284-6158-45F3-977A-00832F3579FF}" dt="2023-05-30T12:42:00.013" v="2412" actId="1076"/>
          <ac:grpSpMkLst>
            <pc:docMk/>
            <pc:sldMk cId="1632063534" sldId="285"/>
            <ac:grpSpMk id="7" creationId="{067B18F2-8A7A-ABFF-AF1F-333074CDEF60}"/>
          </ac:grpSpMkLst>
        </pc:grpChg>
        <pc:graphicFrameChg chg="add mod">
          <ac:chgData name="Ong, Jonathan L" userId="dee7cf0f-179a-4027-8ad1-8901dd82d2be" providerId="ADAL" clId="{55DE6284-6158-45F3-977A-00832F3579FF}" dt="2023-05-30T16:01:47.962" v="2780" actId="14100"/>
          <ac:graphicFrameMkLst>
            <pc:docMk/>
            <pc:sldMk cId="1632063534" sldId="285"/>
            <ac:graphicFrameMk id="3" creationId="{EC2C886E-1936-E311-E8DD-039534B867AA}"/>
          </ac:graphicFrameMkLst>
        </pc:graphicFrameChg>
        <pc:picChg chg="add mod">
          <ac:chgData name="Ong, Jonathan L" userId="dee7cf0f-179a-4027-8ad1-8901dd82d2be" providerId="ADAL" clId="{55DE6284-6158-45F3-977A-00832F3579FF}" dt="2023-05-30T12:41:56.066" v="2410" actId="688"/>
          <ac:picMkLst>
            <pc:docMk/>
            <pc:sldMk cId="1632063534" sldId="285"/>
            <ac:picMk id="6" creationId="{D4E705D9-E3E8-7280-986F-D291F868D79B}"/>
          </ac:picMkLst>
        </pc:picChg>
        <pc:picChg chg="mod">
          <ac:chgData name="Ong, Jonathan L" userId="dee7cf0f-179a-4027-8ad1-8901dd82d2be" providerId="ADAL" clId="{55DE6284-6158-45F3-977A-00832F3579FF}" dt="2023-05-30T12:41:48.298" v="2407"/>
          <ac:picMkLst>
            <pc:docMk/>
            <pc:sldMk cId="1632063534" sldId="285"/>
            <ac:picMk id="8" creationId="{31752EF0-4620-3F68-385B-E516A8A9D1CC}"/>
          </ac:picMkLst>
        </pc:picChg>
        <pc:picChg chg="mod">
          <ac:chgData name="Ong, Jonathan L" userId="dee7cf0f-179a-4027-8ad1-8901dd82d2be" providerId="ADAL" clId="{55DE6284-6158-45F3-977A-00832F3579FF}" dt="2023-05-30T12:41:48.298" v="2407"/>
          <ac:picMkLst>
            <pc:docMk/>
            <pc:sldMk cId="1632063534" sldId="285"/>
            <ac:picMk id="9" creationId="{18828A42-860D-7990-A440-C61136A95F52}"/>
          </ac:picMkLst>
        </pc:picChg>
      </pc:sldChg>
      <pc:sldChg chg="addSp delSp modSp mod modTransition modAnim">
        <pc:chgData name="Ong, Jonathan L" userId="dee7cf0f-179a-4027-8ad1-8901dd82d2be" providerId="ADAL" clId="{55DE6284-6158-45F3-977A-00832F3579FF}" dt="2023-06-02T19:15:05.708" v="3980" actId="1076"/>
        <pc:sldMkLst>
          <pc:docMk/>
          <pc:sldMk cId="1015601750" sldId="286"/>
        </pc:sldMkLst>
        <pc:spChg chg="mod">
          <ac:chgData name="Ong, Jonathan L" userId="dee7cf0f-179a-4027-8ad1-8901dd82d2be" providerId="ADAL" clId="{55DE6284-6158-45F3-977A-00832F3579FF}" dt="2023-06-02T19:15:05.708" v="3980" actId="1076"/>
          <ac:spMkLst>
            <pc:docMk/>
            <pc:sldMk cId="1015601750" sldId="286"/>
            <ac:spMk id="4" creationId="{08370B8A-DCE1-450F-710B-AD6DC45A6838}"/>
          </ac:spMkLst>
        </pc:spChg>
        <pc:spChg chg="mod topLvl">
          <ac:chgData name="Ong, Jonathan L" userId="dee7cf0f-179a-4027-8ad1-8901dd82d2be" providerId="ADAL" clId="{55DE6284-6158-45F3-977A-00832F3579FF}" dt="2023-06-02T12:30:40.711" v="3857" actId="164"/>
          <ac:spMkLst>
            <pc:docMk/>
            <pc:sldMk cId="1015601750" sldId="286"/>
            <ac:spMk id="8" creationId="{06EED330-DF44-8B02-BB4B-62E23DF15AAA}"/>
          </ac:spMkLst>
        </pc:spChg>
        <pc:spChg chg="mod topLvl">
          <ac:chgData name="Ong, Jonathan L" userId="dee7cf0f-179a-4027-8ad1-8901dd82d2be" providerId="ADAL" clId="{55DE6284-6158-45F3-977A-00832F3579FF}" dt="2023-06-02T12:30:40.711" v="3857" actId="164"/>
          <ac:spMkLst>
            <pc:docMk/>
            <pc:sldMk cId="1015601750" sldId="286"/>
            <ac:spMk id="9" creationId="{860491D2-82F3-2850-39C4-422E83A45B6D}"/>
          </ac:spMkLst>
        </pc:spChg>
        <pc:spChg chg="mod topLvl">
          <ac:chgData name="Ong, Jonathan L" userId="dee7cf0f-179a-4027-8ad1-8901dd82d2be" providerId="ADAL" clId="{55DE6284-6158-45F3-977A-00832F3579FF}" dt="2023-06-02T12:30:37.629" v="3856" actId="164"/>
          <ac:spMkLst>
            <pc:docMk/>
            <pc:sldMk cId="1015601750" sldId="286"/>
            <ac:spMk id="10" creationId="{2AEB83FD-B9C0-4010-BFFA-D74C99DFFFB1}"/>
          </ac:spMkLst>
        </pc:spChg>
        <pc:spChg chg="mod topLvl">
          <ac:chgData name="Ong, Jonathan L" userId="dee7cf0f-179a-4027-8ad1-8901dd82d2be" providerId="ADAL" clId="{55DE6284-6158-45F3-977A-00832F3579FF}" dt="2023-06-02T12:30:37.629" v="3856" actId="164"/>
          <ac:spMkLst>
            <pc:docMk/>
            <pc:sldMk cId="1015601750" sldId="286"/>
            <ac:spMk id="11" creationId="{9D65C4C5-DAE4-AF3D-E829-C70E27B2740D}"/>
          </ac:spMkLst>
        </pc:spChg>
        <pc:spChg chg="mod">
          <ac:chgData name="Ong, Jonathan L" userId="dee7cf0f-179a-4027-8ad1-8901dd82d2be" providerId="ADAL" clId="{55DE6284-6158-45F3-977A-00832F3579FF}" dt="2023-06-02T12:34:14.356" v="3901" actId="1076"/>
          <ac:spMkLst>
            <pc:docMk/>
            <pc:sldMk cId="1015601750" sldId="286"/>
            <ac:spMk id="12" creationId="{7C5B7C0D-66C1-9EF9-8C92-D85D094650E1}"/>
          </ac:spMkLst>
        </pc:spChg>
        <pc:spChg chg="mod">
          <ac:chgData name="Ong, Jonathan L" userId="dee7cf0f-179a-4027-8ad1-8901dd82d2be" providerId="ADAL" clId="{55DE6284-6158-45F3-977A-00832F3579FF}" dt="2023-06-02T12:34:14.356" v="3901" actId="1076"/>
          <ac:spMkLst>
            <pc:docMk/>
            <pc:sldMk cId="1015601750" sldId="286"/>
            <ac:spMk id="13" creationId="{4B8EA6B9-CE29-FDEA-C9FC-72BE2B8E4D04}"/>
          </ac:spMkLst>
        </pc:spChg>
        <pc:spChg chg="mod">
          <ac:chgData name="Ong, Jonathan L" userId="dee7cf0f-179a-4027-8ad1-8901dd82d2be" providerId="ADAL" clId="{55DE6284-6158-45F3-977A-00832F3579FF}" dt="2023-06-02T12:34:14.356" v="3901" actId="1076"/>
          <ac:spMkLst>
            <pc:docMk/>
            <pc:sldMk cId="1015601750" sldId="286"/>
            <ac:spMk id="14" creationId="{5987E0FF-757C-A06D-4D7E-1042A231DFC9}"/>
          </ac:spMkLst>
        </pc:spChg>
        <pc:spChg chg="add mod ord">
          <ac:chgData name="Ong, Jonathan L" userId="dee7cf0f-179a-4027-8ad1-8901dd82d2be" providerId="ADAL" clId="{55DE6284-6158-45F3-977A-00832F3579FF}" dt="2023-06-02T12:34:14.356" v="3901" actId="1076"/>
          <ac:spMkLst>
            <pc:docMk/>
            <pc:sldMk cId="1015601750" sldId="286"/>
            <ac:spMk id="18" creationId="{2A7D3E7C-8B10-2D1A-6970-9660DB6A9A16}"/>
          </ac:spMkLst>
        </pc:spChg>
        <pc:spChg chg="add del mod">
          <ac:chgData name="Ong, Jonathan L" userId="dee7cf0f-179a-4027-8ad1-8901dd82d2be" providerId="ADAL" clId="{55DE6284-6158-45F3-977A-00832F3579FF}" dt="2023-06-02T12:34:02.074" v="3897" actId="478"/>
          <ac:spMkLst>
            <pc:docMk/>
            <pc:sldMk cId="1015601750" sldId="286"/>
            <ac:spMk id="19" creationId="{32443271-B755-4D01-9709-60E3613255D6}"/>
          </ac:spMkLst>
        </pc:spChg>
        <pc:spChg chg="add mod ord">
          <ac:chgData name="Ong, Jonathan L" userId="dee7cf0f-179a-4027-8ad1-8901dd82d2be" providerId="ADAL" clId="{55DE6284-6158-45F3-977A-00832F3579FF}" dt="2023-06-02T12:34:20.239" v="3903" actId="1076"/>
          <ac:spMkLst>
            <pc:docMk/>
            <pc:sldMk cId="1015601750" sldId="286"/>
            <ac:spMk id="20" creationId="{4CE8928E-051B-8262-AD59-B9A347D4FC08}"/>
          </ac:spMkLst>
        </pc:spChg>
        <pc:spChg chg="add mod">
          <ac:chgData name="Ong, Jonathan L" userId="dee7cf0f-179a-4027-8ad1-8901dd82d2be" providerId="ADAL" clId="{55DE6284-6158-45F3-977A-00832F3579FF}" dt="2023-06-02T12:36:13.539" v="3943" actId="1076"/>
          <ac:spMkLst>
            <pc:docMk/>
            <pc:sldMk cId="1015601750" sldId="286"/>
            <ac:spMk id="21" creationId="{5EACD05B-45CC-EC09-1039-3215C4A2D9DD}"/>
          </ac:spMkLst>
        </pc:spChg>
        <pc:grpChg chg="del mod">
          <ac:chgData name="Ong, Jonathan L" userId="dee7cf0f-179a-4027-8ad1-8901dd82d2be" providerId="ADAL" clId="{55DE6284-6158-45F3-977A-00832F3579FF}" dt="2023-06-02T12:28:59.217" v="3843" actId="27803"/>
          <ac:grpSpMkLst>
            <pc:docMk/>
            <pc:sldMk cId="1015601750" sldId="286"/>
            <ac:grpSpMk id="6" creationId="{70EECED8-A448-49F9-3AB8-864B97475963}"/>
          </ac:grpSpMkLst>
        </pc:grpChg>
        <pc:grpChg chg="add del mod">
          <ac:chgData name="Ong, Jonathan L" userId="dee7cf0f-179a-4027-8ad1-8901dd82d2be" providerId="ADAL" clId="{55DE6284-6158-45F3-977A-00832F3579FF}" dt="2023-06-02T12:30:34.217" v="3855" actId="165"/>
          <ac:grpSpMkLst>
            <pc:docMk/>
            <pc:sldMk cId="1015601750" sldId="286"/>
            <ac:grpSpMk id="15" creationId="{EC752E64-6C6A-FF8B-F725-0DF3B037C43E}"/>
          </ac:grpSpMkLst>
        </pc:grpChg>
        <pc:grpChg chg="add mod">
          <ac:chgData name="Ong, Jonathan L" userId="dee7cf0f-179a-4027-8ad1-8901dd82d2be" providerId="ADAL" clId="{55DE6284-6158-45F3-977A-00832F3579FF}" dt="2023-06-02T12:34:14.356" v="3901" actId="1076"/>
          <ac:grpSpMkLst>
            <pc:docMk/>
            <pc:sldMk cId="1015601750" sldId="286"/>
            <ac:grpSpMk id="16" creationId="{7DDA730C-FFB2-AAC7-1507-F744BF05AE14}"/>
          </ac:grpSpMkLst>
        </pc:grpChg>
        <pc:grpChg chg="add mod">
          <ac:chgData name="Ong, Jonathan L" userId="dee7cf0f-179a-4027-8ad1-8901dd82d2be" providerId="ADAL" clId="{55DE6284-6158-45F3-977A-00832F3579FF}" dt="2023-06-02T12:34:14.356" v="3901" actId="1076"/>
          <ac:grpSpMkLst>
            <pc:docMk/>
            <pc:sldMk cId="1015601750" sldId="286"/>
            <ac:grpSpMk id="17" creationId="{EACABC26-816A-8EAC-B1A4-D97111B56EE9}"/>
          </ac:grpSpMkLst>
        </pc:grpChg>
        <pc:picChg chg="mod">
          <ac:chgData name="Ong, Jonathan L" userId="dee7cf0f-179a-4027-8ad1-8901dd82d2be" providerId="ADAL" clId="{55DE6284-6158-45F3-977A-00832F3579FF}" dt="2023-06-02T12:34:36.979" v="3910" actId="1076"/>
          <ac:picMkLst>
            <pc:docMk/>
            <pc:sldMk cId="1015601750" sldId="286"/>
            <ac:picMk id="5" creationId="{A214D83D-5FD2-3503-5361-6DF7EBA0939B}"/>
          </ac:picMkLst>
        </pc:picChg>
        <pc:picChg chg="del mod">
          <ac:chgData name="Ong, Jonathan L" userId="dee7cf0f-179a-4027-8ad1-8901dd82d2be" providerId="ADAL" clId="{55DE6284-6158-45F3-977A-00832F3579FF}" dt="2023-06-02T12:28:59.217" v="3843" actId="27803"/>
          <ac:picMkLst>
            <pc:docMk/>
            <pc:sldMk cId="1015601750" sldId="286"/>
            <ac:picMk id="7" creationId="{4B3D814F-5468-A73F-6897-6C345924A331}"/>
          </ac:picMkLst>
        </pc:picChg>
        <pc:picChg chg="add mod">
          <ac:chgData name="Ong, Jonathan L" userId="dee7cf0f-179a-4027-8ad1-8901dd82d2be" providerId="ADAL" clId="{55DE6284-6158-45F3-977A-00832F3579FF}" dt="2023-06-02T12:36:11.166" v="3942" actId="1076"/>
          <ac:picMkLst>
            <pc:docMk/>
            <pc:sldMk cId="1015601750" sldId="286"/>
            <ac:picMk id="22" creationId="{F2157096-37BE-551B-130A-FF170BB57FF9}"/>
          </ac:picMkLst>
        </pc:picChg>
      </pc:sldChg>
      <pc:sldChg chg="addSp delSp modSp mod modTransition">
        <pc:chgData name="Ong, Jonathan L" userId="dee7cf0f-179a-4027-8ad1-8901dd82d2be" providerId="ADAL" clId="{55DE6284-6158-45F3-977A-00832F3579FF}" dt="2023-06-02T12:37:22.405" v="3956"/>
        <pc:sldMkLst>
          <pc:docMk/>
          <pc:sldMk cId="3943605167" sldId="287"/>
        </pc:sldMkLst>
        <pc:spChg chg="add mod ord">
          <ac:chgData name="Ong, Jonathan L" userId="dee7cf0f-179a-4027-8ad1-8901dd82d2be" providerId="ADAL" clId="{55DE6284-6158-45F3-977A-00832F3579FF}" dt="2023-06-02T12:35:06.062" v="3923" actId="1076"/>
          <ac:spMkLst>
            <pc:docMk/>
            <pc:sldMk cId="3943605167" sldId="287"/>
            <ac:spMk id="7" creationId="{999F2325-FFC2-4BF8-86ED-88A09B8FEFBD}"/>
          </ac:spMkLst>
        </pc:spChg>
        <pc:spChg chg="add mod">
          <ac:chgData name="Ong, Jonathan L" userId="dee7cf0f-179a-4027-8ad1-8901dd82d2be" providerId="ADAL" clId="{55DE6284-6158-45F3-977A-00832F3579FF}" dt="2023-06-02T12:36:36.019" v="3946" actId="1076"/>
          <ac:spMkLst>
            <pc:docMk/>
            <pc:sldMk cId="3943605167" sldId="287"/>
            <ac:spMk id="8" creationId="{04ADAE56-5454-79EE-D65F-BFB24F06427B}"/>
          </ac:spMkLst>
        </pc:spChg>
        <pc:spChg chg="add mod">
          <ac:chgData name="Ong, Jonathan L" userId="dee7cf0f-179a-4027-8ad1-8901dd82d2be" providerId="ADAL" clId="{55DE6284-6158-45F3-977A-00832F3579FF}" dt="2023-06-02T12:36:32.645" v="3945" actId="1076"/>
          <ac:spMkLst>
            <pc:docMk/>
            <pc:sldMk cId="3943605167" sldId="287"/>
            <ac:spMk id="9" creationId="{FD19E1D8-DAAE-45A9-F280-ECD4C744779C}"/>
          </ac:spMkLst>
        </pc:spChg>
        <pc:picChg chg="del">
          <ac:chgData name="Ong, Jonathan L" userId="dee7cf0f-179a-4027-8ad1-8901dd82d2be" providerId="ADAL" clId="{55DE6284-6158-45F3-977A-00832F3579FF}" dt="2023-06-02T12:32:39.881" v="3869" actId="478"/>
          <ac:picMkLst>
            <pc:docMk/>
            <pc:sldMk cId="3943605167" sldId="287"/>
            <ac:picMk id="4" creationId="{B328BD6B-C4D2-96C7-6A4D-552498CFAA7D}"/>
          </ac:picMkLst>
        </pc:picChg>
        <pc:picChg chg="add mod">
          <ac:chgData name="Ong, Jonathan L" userId="dee7cf0f-179a-4027-8ad1-8901dd82d2be" providerId="ADAL" clId="{55DE6284-6158-45F3-977A-00832F3579FF}" dt="2023-06-02T12:32:51.734" v="3875" actId="1076"/>
          <ac:picMkLst>
            <pc:docMk/>
            <pc:sldMk cId="3943605167" sldId="287"/>
            <ac:picMk id="6" creationId="{0D538E57-2783-4C41-95EB-93D954035F8C}"/>
          </ac:picMkLst>
        </pc:picChg>
        <pc:picChg chg="add mod">
          <ac:chgData name="Ong, Jonathan L" userId="dee7cf0f-179a-4027-8ad1-8901dd82d2be" providerId="ADAL" clId="{55DE6284-6158-45F3-977A-00832F3579FF}" dt="2023-06-02T12:36:32.645" v="3945" actId="1076"/>
          <ac:picMkLst>
            <pc:docMk/>
            <pc:sldMk cId="3943605167" sldId="287"/>
            <ac:picMk id="10" creationId="{A2FD95A0-6ED0-4A7E-AE07-39E6301A3875}"/>
          </ac:picMkLst>
        </pc:picChg>
        <pc:picChg chg="add mod">
          <ac:chgData name="Ong, Jonathan L" userId="dee7cf0f-179a-4027-8ad1-8901dd82d2be" providerId="ADAL" clId="{55DE6284-6158-45F3-977A-00832F3579FF}" dt="2023-06-02T12:36:36.019" v="3946" actId="1076"/>
          <ac:picMkLst>
            <pc:docMk/>
            <pc:sldMk cId="3943605167" sldId="287"/>
            <ac:picMk id="11" creationId="{479838AB-A2FD-F095-0B16-1A2D89B4CE88}"/>
          </ac:picMkLst>
        </pc:picChg>
      </pc:sldChg>
      <pc:sldChg chg="addSp modSp mod modTransition">
        <pc:chgData name="Ong, Jonathan L" userId="dee7cf0f-179a-4027-8ad1-8901dd82d2be" providerId="ADAL" clId="{55DE6284-6158-45F3-977A-00832F3579FF}" dt="2023-06-02T19:59:30.081" v="4025" actId="167"/>
        <pc:sldMkLst>
          <pc:docMk/>
          <pc:sldMk cId="1008893999" sldId="288"/>
        </pc:sldMkLst>
        <pc:spChg chg="mod">
          <ac:chgData name="Ong, Jonathan L" userId="dee7cf0f-179a-4027-8ad1-8901dd82d2be" providerId="ADAL" clId="{55DE6284-6158-45F3-977A-00832F3579FF}" dt="2023-06-02T19:15:13.791" v="3981" actId="14100"/>
          <ac:spMkLst>
            <pc:docMk/>
            <pc:sldMk cId="1008893999" sldId="288"/>
            <ac:spMk id="6" creationId="{EB17CDCC-5E38-CC8A-BC14-80FA987F1C90}"/>
          </ac:spMkLst>
        </pc:spChg>
        <pc:spChg chg="add mod ord">
          <ac:chgData name="Ong, Jonathan L" userId="dee7cf0f-179a-4027-8ad1-8901dd82d2be" providerId="ADAL" clId="{55DE6284-6158-45F3-977A-00832F3579FF}" dt="2023-06-02T12:35:30.385" v="3933" actId="1076"/>
          <ac:spMkLst>
            <pc:docMk/>
            <pc:sldMk cId="1008893999" sldId="288"/>
            <ac:spMk id="8" creationId="{DF575822-CA12-0DEB-6689-D25D3602F35D}"/>
          </ac:spMkLst>
        </pc:spChg>
        <pc:spChg chg="add mod ord">
          <ac:chgData name="Ong, Jonathan L" userId="dee7cf0f-179a-4027-8ad1-8901dd82d2be" providerId="ADAL" clId="{55DE6284-6158-45F3-977A-00832F3579FF}" dt="2023-06-02T12:35:26.407" v="3932" actId="167"/>
          <ac:spMkLst>
            <pc:docMk/>
            <pc:sldMk cId="1008893999" sldId="288"/>
            <ac:spMk id="9" creationId="{2093051E-1612-ED49-B2B8-5F43B6C02BD9}"/>
          </ac:spMkLst>
        </pc:spChg>
        <pc:graphicFrameChg chg="add mod">
          <ac:chgData name="Ong, Jonathan L" userId="dee7cf0f-179a-4027-8ad1-8901dd82d2be" providerId="ADAL" clId="{55DE6284-6158-45F3-977A-00832F3579FF}" dt="2023-06-02T19:59:30.081" v="4025" actId="167"/>
          <ac:graphicFrameMkLst>
            <pc:docMk/>
            <pc:sldMk cId="1008893999" sldId="288"/>
            <ac:graphicFrameMk id="10" creationId="{A50D0C7D-2B32-CEA4-2B8B-B6F9ECE34730}"/>
          </ac:graphicFrameMkLst>
        </pc:graphicFrameChg>
        <pc:picChg chg="add mod">
          <ac:chgData name="Ong, Jonathan L" userId="dee7cf0f-179a-4027-8ad1-8901dd82d2be" providerId="ADAL" clId="{55DE6284-6158-45F3-977A-00832F3579FF}" dt="2023-05-26T18:14:11.715" v="1109" actId="1076"/>
          <ac:picMkLst>
            <pc:docMk/>
            <pc:sldMk cId="1008893999" sldId="288"/>
            <ac:picMk id="4" creationId="{60FB9BC4-C9C9-838A-9347-70D38B284679}"/>
          </ac:picMkLst>
        </pc:picChg>
        <pc:picChg chg="mod">
          <ac:chgData name="Ong, Jonathan L" userId="dee7cf0f-179a-4027-8ad1-8901dd82d2be" providerId="ADAL" clId="{55DE6284-6158-45F3-977A-00832F3579FF}" dt="2023-06-02T12:35:30.385" v="3933" actId="1076"/>
          <ac:picMkLst>
            <pc:docMk/>
            <pc:sldMk cId="1008893999" sldId="288"/>
            <ac:picMk id="5" creationId="{5D5F7D4C-2BCD-AA3B-8C23-761D6D608E93}"/>
          </ac:picMkLst>
        </pc:picChg>
        <pc:picChg chg="mod">
          <ac:chgData name="Ong, Jonathan L" userId="dee7cf0f-179a-4027-8ad1-8901dd82d2be" providerId="ADAL" clId="{55DE6284-6158-45F3-977A-00832F3579FF}" dt="2023-06-02T12:35:18.189" v="3928" actId="1076"/>
          <ac:picMkLst>
            <pc:docMk/>
            <pc:sldMk cId="1008893999" sldId="288"/>
            <ac:picMk id="7" creationId="{6A326D26-52D5-29A0-6936-C7946514142C}"/>
          </ac:picMkLst>
        </pc:picChg>
      </pc:sldChg>
      <pc:sldChg chg="addSp modSp mod modTransition modAnim">
        <pc:chgData name="Ong, Jonathan L" userId="dee7cf0f-179a-4027-8ad1-8901dd82d2be" providerId="ADAL" clId="{55DE6284-6158-45F3-977A-00832F3579FF}" dt="2023-06-02T12:37:22.405" v="3956"/>
        <pc:sldMkLst>
          <pc:docMk/>
          <pc:sldMk cId="321875629" sldId="290"/>
        </pc:sldMkLst>
        <pc:spChg chg="mod">
          <ac:chgData name="Ong, Jonathan L" userId="dee7cf0f-179a-4027-8ad1-8901dd82d2be" providerId="ADAL" clId="{55DE6284-6158-45F3-977A-00832F3579FF}" dt="2023-06-02T12:28:38.317" v="3838"/>
          <ac:spMkLst>
            <pc:docMk/>
            <pc:sldMk cId="321875629" sldId="290"/>
            <ac:spMk id="5" creationId="{561F1DCF-9F32-B525-1E66-CA8C9A12D896}"/>
          </ac:spMkLst>
        </pc:spChg>
        <pc:spChg chg="mod">
          <ac:chgData name="Ong, Jonathan L" userId="dee7cf0f-179a-4027-8ad1-8901dd82d2be" providerId="ADAL" clId="{55DE6284-6158-45F3-977A-00832F3579FF}" dt="2023-06-02T12:28:38.317" v="3838"/>
          <ac:spMkLst>
            <pc:docMk/>
            <pc:sldMk cId="321875629" sldId="290"/>
            <ac:spMk id="6" creationId="{1A8162AF-236A-D691-4B9E-AE12F2847D9E}"/>
          </ac:spMkLst>
        </pc:spChg>
        <pc:spChg chg="mod">
          <ac:chgData name="Ong, Jonathan L" userId="dee7cf0f-179a-4027-8ad1-8901dd82d2be" providerId="ADAL" clId="{55DE6284-6158-45F3-977A-00832F3579FF}" dt="2023-06-02T12:28:38.317" v="3838"/>
          <ac:spMkLst>
            <pc:docMk/>
            <pc:sldMk cId="321875629" sldId="290"/>
            <ac:spMk id="7" creationId="{2341CF68-5D7F-BBF9-9CAB-72CE4CB5ACBD}"/>
          </ac:spMkLst>
        </pc:spChg>
        <pc:spChg chg="mod">
          <ac:chgData name="Ong, Jonathan L" userId="dee7cf0f-179a-4027-8ad1-8901dd82d2be" providerId="ADAL" clId="{55DE6284-6158-45F3-977A-00832F3579FF}" dt="2023-06-02T12:28:38.317" v="3838"/>
          <ac:spMkLst>
            <pc:docMk/>
            <pc:sldMk cId="321875629" sldId="290"/>
            <ac:spMk id="8" creationId="{C0F515DB-48C6-EB0E-F570-02462EE89509}"/>
          </ac:spMkLst>
        </pc:spChg>
        <pc:spChg chg="mod">
          <ac:chgData name="Ong, Jonathan L" userId="dee7cf0f-179a-4027-8ad1-8901dd82d2be" providerId="ADAL" clId="{55DE6284-6158-45F3-977A-00832F3579FF}" dt="2023-06-02T12:28:38.317" v="3838"/>
          <ac:spMkLst>
            <pc:docMk/>
            <pc:sldMk cId="321875629" sldId="290"/>
            <ac:spMk id="9" creationId="{EA13A647-676B-FD8C-2261-9A63A3437FB9}"/>
          </ac:spMkLst>
        </pc:spChg>
        <pc:spChg chg="add mod">
          <ac:chgData name="Ong, Jonathan L" userId="dee7cf0f-179a-4027-8ad1-8901dd82d2be" providerId="ADAL" clId="{55DE6284-6158-45F3-977A-00832F3579FF}" dt="2023-06-02T12:35:48.464" v="3936" actId="1076"/>
          <ac:spMkLst>
            <pc:docMk/>
            <pc:sldMk cId="321875629" sldId="290"/>
            <ac:spMk id="11" creationId="{DF082630-7BF0-0675-0233-FBACA8CDABF2}"/>
          </ac:spMkLst>
        </pc:spChg>
        <pc:grpChg chg="add mod">
          <ac:chgData name="Ong, Jonathan L" userId="dee7cf0f-179a-4027-8ad1-8901dd82d2be" providerId="ADAL" clId="{55DE6284-6158-45F3-977A-00832F3579FF}" dt="2023-06-02T12:28:49.903" v="3842" actId="1076"/>
          <ac:grpSpMkLst>
            <pc:docMk/>
            <pc:sldMk cId="321875629" sldId="290"/>
            <ac:grpSpMk id="4" creationId="{A5529F23-2CDA-0E77-CB21-88D115AC0594}"/>
          </ac:grpSpMkLst>
        </pc:grpChg>
        <pc:picChg chg="add mod">
          <ac:chgData name="Ong, Jonathan L" userId="dee7cf0f-179a-4027-8ad1-8901dd82d2be" providerId="ADAL" clId="{55DE6284-6158-45F3-977A-00832F3579FF}" dt="2023-05-30T16:02:23.564" v="2784" actId="1076"/>
          <ac:picMkLst>
            <pc:docMk/>
            <pc:sldMk cId="321875629" sldId="290"/>
            <ac:picMk id="3" creationId="{10AB88ED-1392-7368-27F1-D6ABE87D4E7B}"/>
          </ac:picMkLst>
        </pc:picChg>
      </pc:sldChg>
      <pc:sldChg chg="del">
        <pc:chgData name="Ong, Jonathan L" userId="dee7cf0f-179a-4027-8ad1-8901dd82d2be" providerId="ADAL" clId="{55DE6284-6158-45F3-977A-00832F3579FF}" dt="2023-05-26T17:56:02.853" v="776" actId="47"/>
        <pc:sldMkLst>
          <pc:docMk/>
          <pc:sldMk cId="2219412757" sldId="291"/>
        </pc:sldMkLst>
      </pc:sldChg>
      <pc:sldChg chg="addSp modSp mod modTransition modNotesTx">
        <pc:chgData name="Ong, Jonathan L" userId="dee7cf0f-179a-4027-8ad1-8901dd82d2be" providerId="ADAL" clId="{55DE6284-6158-45F3-977A-00832F3579FF}" dt="2023-06-04T22:25:35.472" v="6069" actId="6549"/>
        <pc:sldMkLst>
          <pc:docMk/>
          <pc:sldMk cId="523209115" sldId="292"/>
        </pc:sldMkLst>
        <pc:picChg chg="add mod">
          <ac:chgData name="Ong, Jonathan L" userId="dee7cf0f-179a-4027-8ad1-8901dd82d2be" providerId="ADAL" clId="{55DE6284-6158-45F3-977A-00832F3579FF}" dt="2023-05-26T18:11:32.134" v="1096" actId="1076"/>
          <ac:picMkLst>
            <pc:docMk/>
            <pc:sldMk cId="523209115" sldId="292"/>
            <ac:picMk id="3" creationId="{377544D0-EF68-15F6-137F-2FE348C877E2}"/>
          </ac:picMkLst>
        </pc:picChg>
      </pc:sldChg>
      <pc:sldChg chg="del">
        <pc:chgData name="Ong, Jonathan L" userId="dee7cf0f-179a-4027-8ad1-8901dd82d2be" providerId="ADAL" clId="{55DE6284-6158-45F3-977A-00832F3579FF}" dt="2023-05-26T18:05:19.528" v="973" actId="47"/>
        <pc:sldMkLst>
          <pc:docMk/>
          <pc:sldMk cId="3933396573" sldId="295"/>
        </pc:sldMkLst>
      </pc:sldChg>
      <pc:sldChg chg="del">
        <pc:chgData name="Ong, Jonathan L" userId="dee7cf0f-179a-4027-8ad1-8901dd82d2be" providerId="ADAL" clId="{55DE6284-6158-45F3-977A-00832F3579FF}" dt="2023-05-26T18:06:13.541" v="1045" actId="47"/>
        <pc:sldMkLst>
          <pc:docMk/>
          <pc:sldMk cId="4100169710" sldId="296"/>
        </pc:sldMkLst>
      </pc:sldChg>
      <pc:sldChg chg="del">
        <pc:chgData name="Ong, Jonathan L" userId="dee7cf0f-179a-4027-8ad1-8901dd82d2be" providerId="ADAL" clId="{55DE6284-6158-45F3-977A-00832F3579FF}" dt="2023-05-26T18:09:35.342" v="1086" actId="47"/>
        <pc:sldMkLst>
          <pc:docMk/>
          <pc:sldMk cId="506852508" sldId="297"/>
        </pc:sldMkLst>
      </pc:sldChg>
      <pc:sldChg chg="addSp delSp modSp mod modTransition modAnim">
        <pc:chgData name="Ong, Jonathan L" userId="dee7cf0f-179a-4027-8ad1-8901dd82d2be" providerId="ADAL" clId="{55DE6284-6158-45F3-977A-00832F3579FF}" dt="2023-06-02T19:56:10.403" v="4008" actId="1076"/>
        <pc:sldMkLst>
          <pc:docMk/>
          <pc:sldMk cId="1058853683" sldId="298"/>
        </pc:sldMkLst>
        <pc:spChg chg="add mod">
          <ac:chgData name="Ong, Jonathan L" userId="dee7cf0f-179a-4027-8ad1-8901dd82d2be" providerId="ADAL" clId="{55DE6284-6158-45F3-977A-00832F3579FF}" dt="2023-06-02T19:56:10.403" v="4008" actId="1076"/>
          <ac:spMkLst>
            <pc:docMk/>
            <pc:sldMk cId="1058853683" sldId="298"/>
            <ac:spMk id="3" creationId="{21EC0DE3-2588-F807-A351-62169F6DCFB0}"/>
          </ac:spMkLst>
        </pc:spChg>
        <pc:spChg chg="add del mod">
          <ac:chgData name="Ong, Jonathan L" userId="dee7cf0f-179a-4027-8ad1-8901dd82d2be" providerId="ADAL" clId="{55DE6284-6158-45F3-977A-00832F3579FF}" dt="2023-05-31T13:51:13.948" v="3318" actId="478"/>
          <ac:spMkLst>
            <pc:docMk/>
            <pc:sldMk cId="1058853683" sldId="298"/>
            <ac:spMk id="5" creationId="{CEA59A1E-F11E-B7C7-10F2-4C8CC19C4035}"/>
          </ac:spMkLst>
        </pc:spChg>
        <pc:spChg chg="mod">
          <ac:chgData name="Ong, Jonathan L" userId="dee7cf0f-179a-4027-8ad1-8901dd82d2be" providerId="ADAL" clId="{55DE6284-6158-45F3-977A-00832F3579FF}" dt="2023-06-02T19:55:49.951" v="4006" actId="1076"/>
          <ac:spMkLst>
            <pc:docMk/>
            <pc:sldMk cId="1058853683" sldId="298"/>
            <ac:spMk id="7" creationId="{6B277F22-D952-0A5B-017B-8DA678961E9A}"/>
          </ac:spMkLst>
        </pc:spChg>
        <pc:spChg chg="mod">
          <ac:chgData name="Ong, Jonathan L" userId="dee7cf0f-179a-4027-8ad1-8901dd82d2be" providerId="ADAL" clId="{55DE6284-6158-45F3-977A-00832F3579FF}" dt="2023-06-02T19:56:02.787" v="4007" actId="1076"/>
          <ac:spMkLst>
            <pc:docMk/>
            <pc:sldMk cId="1058853683" sldId="298"/>
            <ac:spMk id="8" creationId="{4A1CE05C-F423-37F0-7784-EC571B99B0A0}"/>
          </ac:spMkLst>
        </pc:spChg>
        <pc:spChg chg="mod">
          <ac:chgData name="Ong, Jonathan L" userId="dee7cf0f-179a-4027-8ad1-8901dd82d2be" providerId="ADAL" clId="{55DE6284-6158-45F3-977A-00832F3579FF}" dt="2023-05-31T13:52:52.684" v="3474" actId="1076"/>
          <ac:spMkLst>
            <pc:docMk/>
            <pc:sldMk cId="1058853683" sldId="298"/>
            <ac:spMk id="11" creationId="{E3241AA7-D619-A968-B48E-AD5AB225F852}"/>
          </ac:spMkLst>
        </pc:spChg>
        <pc:picChg chg="add mod">
          <ac:chgData name="Ong, Jonathan L" userId="dee7cf0f-179a-4027-8ad1-8901dd82d2be" providerId="ADAL" clId="{55DE6284-6158-45F3-977A-00832F3579FF}" dt="2023-05-26T17:56:27.324" v="778" actId="1076"/>
          <ac:picMkLst>
            <pc:docMk/>
            <pc:sldMk cId="1058853683" sldId="298"/>
            <ac:picMk id="4" creationId="{EDD4FC71-B86A-E941-D55A-43AB4CFFEAA0}"/>
          </ac:picMkLst>
        </pc:picChg>
        <pc:picChg chg="mod">
          <ac:chgData name="Ong, Jonathan L" userId="dee7cf0f-179a-4027-8ad1-8901dd82d2be" providerId="ADAL" clId="{55DE6284-6158-45F3-977A-00832F3579FF}" dt="2023-05-31T13:52:52.684" v="3474" actId="1076"/>
          <ac:picMkLst>
            <pc:docMk/>
            <pc:sldMk cId="1058853683" sldId="298"/>
            <ac:picMk id="12" creationId="{31BD8FAA-0B01-6FF9-0C9E-07A95C0A744A}"/>
          </ac:picMkLst>
        </pc:picChg>
      </pc:sldChg>
      <pc:sldChg chg="addSp delSp modSp mod modTransition">
        <pc:chgData name="Ong, Jonathan L" userId="dee7cf0f-179a-4027-8ad1-8901dd82d2be" providerId="ADAL" clId="{55DE6284-6158-45F3-977A-00832F3579FF}" dt="2023-06-01T21:03:22.508" v="3790"/>
        <pc:sldMkLst>
          <pc:docMk/>
          <pc:sldMk cId="2664933765" sldId="299"/>
        </pc:sldMkLst>
        <pc:graphicFrameChg chg="mod">
          <ac:chgData name="Ong, Jonathan L" userId="dee7cf0f-179a-4027-8ad1-8901dd82d2be" providerId="ADAL" clId="{55DE6284-6158-45F3-977A-00832F3579FF}" dt="2023-06-01T21:02:42.218" v="3789" actId="478"/>
          <ac:graphicFrameMkLst>
            <pc:docMk/>
            <pc:sldMk cId="2664933765" sldId="299"/>
            <ac:graphicFrameMk id="7" creationId="{C2127A57-F0AE-EA5B-F664-DAB211F9216B}"/>
          </ac:graphicFrameMkLst>
        </pc:graphicFrameChg>
        <pc:graphicFrameChg chg="add del mod">
          <ac:chgData name="Ong, Jonathan L" userId="dee7cf0f-179a-4027-8ad1-8901dd82d2be" providerId="ADAL" clId="{55DE6284-6158-45F3-977A-00832F3579FF}" dt="2023-06-01T21:02:17.328" v="3786"/>
          <ac:graphicFrameMkLst>
            <pc:docMk/>
            <pc:sldMk cId="2664933765" sldId="299"/>
            <ac:graphicFrameMk id="8" creationId="{EEA1B914-D60C-9939-F957-69591192AB47}"/>
          </ac:graphicFrameMkLst>
        </pc:graphicFrameChg>
        <pc:graphicFrameChg chg="add mod">
          <ac:chgData name="Ong, Jonathan L" userId="dee7cf0f-179a-4027-8ad1-8901dd82d2be" providerId="ADAL" clId="{55DE6284-6158-45F3-977A-00832F3579FF}" dt="2023-06-01T21:03:22.508" v="3790"/>
          <ac:graphicFrameMkLst>
            <pc:docMk/>
            <pc:sldMk cId="2664933765" sldId="299"/>
            <ac:graphicFrameMk id="9" creationId="{E203BABE-7A32-8445-B466-95523E9A4B0C}"/>
          </ac:graphicFrameMkLst>
        </pc:graphicFrameChg>
        <pc:picChg chg="add mod">
          <ac:chgData name="Ong, Jonathan L" userId="dee7cf0f-179a-4027-8ad1-8901dd82d2be" providerId="ADAL" clId="{55DE6284-6158-45F3-977A-00832F3579FF}" dt="2023-05-26T19:09:22.167" v="2307" actId="1076"/>
          <ac:picMkLst>
            <pc:docMk/>
            <pc:sldMk cId="2664933765" sldId="299"/>
            <ac:picMk id="4" creationId="{3101A634-EE31-ECC2-BA8B-DEC5866B9FAD}"/>
          </ac:picMkLst>
        </pc:picChg>
        <pc:picChg chg="add mod">
          <ac:chgData name="Ong, Jonathan L" userId="dee7cf0f-179a-4027-8ad1-8901dd82d2be" providerId="ADAL" clId="{55DE6284-6158-45F3-977A-00832F3579FF}" dt="2023-05-26T19:09:24.326" v="2308" actId="1076"/>
          <ac:picMkLst>
            <pc:docMk/>
            <pc:sldMk cId="2664933765" sldId="299"/>
            <ac:picMk id="5" creationId="{6DEA98E8-5C63-A207-F0D5-614613A21BBC}"/>
          </ac:picMkLst>
        </pc:picChg>
        <pc:picChg chg="add mod">
          <ac:chgData name="Ong, Jonathan L" userId="dee7cf0f-179a-4027-8ad1-8901dd82d2be" providerId="ADAL" clId="{55DE6284-6158-45F3-977A-00832F3579FF}" dt="2023-05-26T19:09:18.218" v="2306" actId="1076"/>
          <ac:picMkLst>
            <pc:docMk/>
            <pc:sldMk cId="2664933765" sldId="299"/>
            <ac:picMk id="6" creationId="{610DFDC6-A626-8425-32AC-26A97A39A710}"/>
          </ac:picMkLst>
        </pc:picChg>
      </pc:sldChg>
      <pc:sldChg chg="addSp delSp modSp new mod modTransition modNotesTx">
        <pc:chgData name="Ong, Jonathan L" userId="dee7cf0f-179a-4027-8ad1-8901dd82d2be" providerId="ADAL" clId="{55DE6284-6158-45F3-977A-00832F3579FF}" dt="2023-05-31T13:41:55.038" v="3235"/>
        <pc:sldMkLst>
          <pc:docMk/>
          <pc:sldMk cId="1396032228" sldId="300"/>
        </pc:sldMkLst>
        <pc:spChg chg="del">
          <ac:chgData name="Ong, Jonathan L" userId="dee7cf0f-179a-4027-8ad1-8901dd82d2be" providerId="ADAL" clId="{55DE6284-6158-45F3-977A-00832F3579FF}" dt="2023-05-24T19:02:44.233" v="1" actId="478"/>
          <ac:spMkLst>
            <pc:docMk/>
            <pc:sldMk cId="1396032228" sldId="300"/>
            <ac:spMk id="2" creationId="{2B3667E3-EF78-41FF-B462-0B1F7D05B516}"/>
          </ac:spMkLst>
        </pc:spChg>
        <pc:spChg chg="del">
          <ac:chgData name="Ong, Jonathan L" userId="dee7cf0f-179a-4027-8ad1-8901dd82d2be" providerId="ADAL" clId="{55DE6284-6158-45F3-977A-00832F3579FF}" dt="2023-05-24T19:02:44.233" v="1" actId="478"/>
          <ac:spMkLst>
            <pc:docMk/>
            <pc:sldMk cId="1396032228" sldId="300"/>
            <ac:spMk id="3" creationId="{6427BDB7-D894-4A37-90B9-60C0A159F6C5}"/>
          </ac:spMkLst>
        </pc:spChg>
        <pc:spChg chg="mod">
          <ac:chgData name="Ong, Jonathan L" userId="dee7cf0f-179a-4027-8ad1-8901dd82d2be" providerId="ADAL" clId="{55DE6284-6158-45F3-977A-00832F3579FF}" dt="2023-05-26T17:31:07.980" v="77" actId="27803"/>
          <ac:spMkLst>
            <pc:docMk/>
            <pc:sldMk cId="1396032228" sldId="300"/>
            <ac:spMk id="4" creationId="{D30A1EA1-B707-E137-F4DE-A5D6A8F2376C}"/>
          </ac:spMkLst>
        </pc:spChg>
        <pc:spChg chg="mod">
          <ac:chgData name="Ong, Jonathan L" userId="dee7cf0f-179a-4027-8ad1-8901dd82d2be" providerId="ADAL" clId="{55DE6284-6158-45F3-977A-00832F3579FF}" dt="2023-05-26T17:31:07.980" v="77" actId="27803"/>
          <ac:spMkLst>
            <pc:docMk/>
            <pc:sldMk cId="1396032228" sldId="300"/>
            <ac:spMk id="5" creationId="{DA159755-22BD-EEA5-19E9-8BEAFA1F646D}"/>
          </ac:spMkLst>
        </pc:spChg>
        <pc:spChg chg="mod">
          <ac:chgData name="Ong, Jonathan L" userId="dee7cf0f-179a-4027-8ad1-8901dd82d2be" providerId="ADAL" clId="{55DE6284-6158-45F3-977A-00832F3579FF}" dt="2023-05-26T17:31:07.980" v="77" actId="27803"/>
          <ac:spMkLst>
            <pc:docMk/>
            <pc:sldMk cId="1396032228" sldId="300"/>
            <ac:spMk id="6" creationId="{64CB3ACB-FA37-9914-8B53-1E5AAB998774}"/>
          </ac:spMkLst>
        </pc:spChg>
        <pc:spChg chg="mod">
          <ac:chgData name="Ong, Jonathan L" userId="dee7cf0f-179a-4027-8ad1-8901dd82d2be" providerId="ADAL" clId="{55DE6284-6158-45F3-977A-00832F3579FF}" dt="2023-05-26T17:31:07.980" v="77" actId="27803"/>
          <ac:spMkLst>
            <pc:docMk/>
            <pc:sldMk cId="1396032228" sldId="300"/>
            <ac:spMk id="7" creationId="{3D15FE39-C2E0-2203-F4E3-C33AAF035618}"/>
          </ac:spMkLst>
        </pc:spChg>
        <pc:spChg chg="mod">
          <ac:chgData name="Ong, Jonathan L" userId="dee7cf0f-179a-4027-8ad1-8901dd82d2be" providerId="ADAL" clId="{55DE6284-6158-45F3-977A-00832F3579FF}" dt="2023-05-26T17:31:07.980" v="77" actId="27803"/>
          <ac:spMkLst>
            <pc:docMk/>
            <pc:sldMk cId="1396032228" sldId="300"/>
            <ac:spMk id="8" creationId="{8818F7DF-D532-24E5-B9CB-1EA86CF90072}"/>
          </ac:spMkLst>
        </pc:spChg>
        <pc:spChg chg="mod">
          <ac:chgData name="Ong, Jonathan L" userId="dee7cf0f-179a-4027-8ad1-8901dd82d2be" providerId="ADAL" clId="{55DE6284-6158-45F3-977A-00832F3579FF}" dt="2023-05-26T17:31:07.980" v="77" actId="27803"/>
          <ac:spMkLst>
            <pc:docMk/>
            <pc:sldMk cId="1396032228" sldId="300"/>
            <ac:spMk id="9" creationId="{E1B13D10-D98D-4F43-76A8-47227BEC3F58}"/>
          </ac:spMkLst>
        </pc:spChg>
        <pc:spChg chg="mod">
          <ac:chgData name="Ong, Jonathan L" userId="dee7cf0f-179a-4027-8ad1-8901dd82d2be" providerId="ADAL" clId="{55DE6284-6158-45F3-977A-00832F3579FF}" dt="2023-05-26T17:31:07.980" v="77" actId="27803"/>
          <ac:spMkLst>
            <pc:docMk/>
            <pc:sldMk cId="1396032228" sldId="300"/>
            <ac:spMk id="10" creationId="{E661A6E5-9D11-EB12-98F8-8653F48BA3ED}"/>
          </ac:spMkLst>
        </pc:spChg>
        <pc:spChg chg="mod">
          <ac:chgData name="Ong, Jonathan L" userId="dee7cf0f-179a-4027-8ad1-8901dd82d2be" providerId="ADAL" clId="{55DE6284-6158-45F3-977A-00832F3579FF}" dt="2023-05-26T17:31:07.980" v="77" actId="27803"/>
          <ac:spMkLst>
            <pc:docMk/>
            <pc:sldMk cId="1396032228" sldId="300"/>
            <ac:spMk id="11" creationId="{83EA9661-84CD-32CA-C319-54D8802D555C}"/>
          </ac:spMkLst>
        </pc:spChg>
        <pc:spChg chg="mod">
          <ac:chgData name="Ong, Jonathan L" userId="dee7cf0f-179a-4027-8ad1-8901dd82d2be" providerId="ADAL" clId="{55DE6284-6158-45F3-977A-00832F3579FF}" dt="2023-05-26T17:31:07.980" v="77" actId="27803"/>
          <ac:spMkLst>
            <pc:docMk/>
            <pc:sldMk cId="1396032228" sldId="300"/>
            <ac:spMk id="12" creationId="{80AFBFE3-7B27-2935-0670-52A7577B4B0C}"/>
          </ac:spMkLst>
        </pc:spChg>
        <pc:spChg chg="mod">
          <ac:chgData name="Ong, Jonathan L" userId="dee7cf0f-179a-4027-8ad1-8901dd82d2be" providerId="ADAL" clId="{55DE6284-6158-45F3-977A-00832F3579FF}" dt="2023-05-26T17:31:07.980" v="77" actId="27803"/>
          <ac:spMkLst>
            <pc:docMk/>
            <pc:sldMk cId="1396032228" sldId="300"/>
            <ac:spMk id="13" creationId="{2AD2334A-DBEA-3548-81FD-AF23ABF71C67}"/>
          </ac:spMkLst>
        </pc:spChg>
        <pc:spChg chg="mod">
          <ac:chgData name="Ong, Jonathan L" userId="dee7cf0f-179a-4027-8ad1-8901dd82d2be" providerId="ADAL" clId="{55DE6284-6158-45F3-977A-00832F3579FF}" dt="2023-05-26T17:31:07.980" v="77" actId="27803"/>
          <ac:spMkLst>
            <pc:docMk/>
            <pc:sldMk cId="1396032228" sldId="300"/>
            <ac:spMk id="14" creationId="{67FEA91B-7ACE-11AD-95CA-639A926B6053}"/>
          </ac:spMkLst>
        </pc:spChg>
        <pc:spChg chg="mod">
          <ac:chgData name="Ong, Jonathan L" userId="dee7cf0f-179a-4027-8ad1-8901dd82d2be" providerId="ADAL" clId="{55DE6284-6158-45F3-977A-00832F3579FF}" dt="2023-05-26T17:31:07.980" v="77" actId="27803"/>
          <ac:spMkLst>
            <pc:docMk/>
            <pc:sldMk cId="1396032228" sldId="300"/>
            <ac:spMk id="15" creationId="{D0500992-7368-8B00-6866-8134C743747A}"/>
          </ac:spMkLst>
        </pc:spChg>
        <pc:spChg chg="mod">
          <ac:chgData name="Ong, Jonathan L" userId="dee7cf0f-179a-4027-8ad1-8901dd82d2be" providerId="ADAL" clId="{55DE6284-6158-45F3-977A-00832F3579FF}" dt="2023-05-26T17:31:07.980" v="77" actId="27803"/>
          <ac:spMkLst>
            <pc:docMk/>
            <pc:sldMk cId="1396032228" sldId="300"/>
            <ac:spMk id="16" creationId="{C510B5B2-1DC5-CD14-0B6A-723EAA392661}"/>
          </ac:spMkLst>
        </pc:spChg>
        <pc:spChg chg="mod">
          <ac:chgData name="Ong, Jonathan L" userId="dee7cf0f-179a-4027-8ad1-8901dd82d2be" providerId="ADAL" clId="{55DE6284-6158-45F3-977A-00832F3579FF}" dt="2023-05-26T17:31:07.980" v="77" actId="27803"/>
          <ac:spMkLst>
            <pc:docMk/>
            <pc:sldMk cId="1396032228" sldId="300"/>
            <ac:spMk id="17" creationId="{8A7D38ED-3152-FFCF-EDEA-2405867DEF4D}"/>
          </ac:spMkLst>
        </pc:spChg>
        <pc:spChg chg="mod">
          <ac:chgData name="Ong, Jonathan L" userId="dee7cf0f-179a-4027-8ad1-8901dd82d2be" providerId="ADAL" clId="{55DE6284-6158-45F3-977A-00832F3579FF}" dt="2023-05-26T17:31:07.980" v="77" actId="27803"/>
          <ac:spMkLst>
            <pc:docMk/>
            <pc:sldMk cId="1396032228" sldId="300"/>
            <ac:spMk id="18" creationId="{A64B5902-D4A6-1BBE-D401-188E76E436F8}"/>
          </ac:spMkLst>
        </pc:spChg>
        <pc:spChg chg="mod">
          <ac:chgData name="Ong, Jonathan L" userId="dee7cf0f-179a-4027-8ad1-8901dd82d2be" providerId="ADAL" clId="{55DE6284-6158-45F3-977A-00832F3579FF}" dt="2023-05-26T17:31:07.980" v="77" actId="27803"/>
          <ac:spMkLst>
            <pc:docMk/>
            <pc:sldMk cId="1396032228" sldId="300"/>
            <ac:spMk id="19" creationId="{45D8E35C-5B1F-1FBF-BCCC-ADB30ED61417}"/>
          </ac:spMkLst>
        </pc:spChg>
        <pc:spChg chg="mod">
          <ac:chgData name="Ong, Jonathan L" userId="dee7cf0f-179a-4027-8ad1-8901dd82d2be" providerId="ADAL" clId="{55DE6284-6158-45F3-977A-00832F3579FF}" dt="2023-05-26T17:31:07.980" v="77" actId="27803"/>
          <ac:spMkLst>
            <pc:docMk/>
            <pc:sldMk cId="1396032228" sldId="300"/>
            <ac:spMk id="20" creationId="{A8886682-BC94-FC04-2F7E-4ECC38F709D2}"/>
          </ac:spMkLst>
        </pc:spChg>
        <pc:spChg chg="mod">
          <ac:chgData name="Ong, Jonathan L" userId="dee7cf0f-179a-4027-8ad1-8901dd82d2be" providerId="ADAL" clId="{55DE6284-6158-45F3-977A-00832F3579FF}" dt="2023-05-26T17:31:07.980" v="77" actId="27803"/>
          <ac:spMkLst>
            <pc:docMk/>
            <pc:sldMk cId="1396032228" sldId="300"/>
            <ac:spMk id="21" creationId="{0601A639-79AD-758C-182B-362A96FC0BDB}"/>
          </ac:spMkLst>
        </pc:spChg>
        <pc:spChg chg="mod">
          <ac:chgData name="Ong, Jonathan L" userId="dee7cf0f-179a-4027-8ad1-8901dd82d2be" providerId="ADAL" clId="{55DE6284-6158-45F3-977A-00832F3579FF}" dt="2023-05-26T17:31:07.980" v="77" actId="27803"/>
          <ac:spMkLst>
            <pc:docMk/>
            <pc:sldMk cId="1396032228" sldId="300"/>
            <ac:spMk id="22" creationId="{813BB1B8-1B57-4592-C02D-F41AD5668831}"/>
          </ac:spMkLst>
        </pc:spChg>
        <pc:spChg chg="mod">
          <ac:chgData name="Ong, Jonathan L" userId="dee7cf0f-179a-4027-8ad1-8901dd82d2be" providerId="ADAL" clId="{55DE6284-6158-45F3-977A-00832F3579FF}" dt="2023-05-26T17:31:07.980" v="77" actId="27803"/>
          <ac:spMkLst>
            <pc:docMk/>
            <pc:sldMk cId="1396032228" sldId="300"/>
            <ac:spMk id="23" creationId="{F35851F1-2E7A-4A43-C5DA-19087D21D226}"/>
          </ac:spMkLst>
        </pc:spChg>
        <pc:spChg chg="mod">
          <ac:chgData name="Ong, Jonathan L" userId="dee7cf0f-179a-4027-8ad1-8901dd82d2be" providerId="ADAL" clId="{55DE6284-6158-45F3-977A-00832F3579FF}" dt="2023-05-26T17:31:07.980" v="77" actId="27803"/>
          <ac:spMkLst>
            <pc:docMk/>
            <pc:sldMk cId="1396032228" sldId="300"/>
            <ac:spMk id="24" creationId="{47549E77-5151-C463-6497-320CDBB20AAC}"/>
          </ac:spMkLst>
        </pc:spChg>
        <pc:spChg chg="mod">
          <ac:chgData name="Ong, Jonathan L" userId="dee7cf0f-179a-4027-8ad1-8901dd82d2be" providerId="ADAL" clId="{55DE6284-6158-45F3-977A-00832F3579FF}" dt="2023-05-26T17:31:07.980" v="77" actId="27803"/>
          <ac:spMkLst>
            <pc:docMk/>
            <pc:sldMk cId="1396032228" sldId="300"/>
            <ac:spMk id="25" creationId="{599D1EDF-9FA1-A15A-369B-B37CF4412F16}"/>
          </ac:spMkLst>
        </pc:spChg>
        <pc:spChg chg="mod">
          <ac:chgData name="Ong, Jonathan L" userId="dee7cf0f-179a-4027-8ad1-8901dd82d2be" providerId="ADAL" clId="{55DE6284-6158-45F3-977A-00832F3579FF}" dt="2023-05-26T17:31:07.980" v="77" actId="27803"/>
          <ac:spMkLst>
            <pc:docMk/>
            <pc:sldMk cId="1396032228" sldId="300"/>
            <ac:spMk id="26" creationId="{14312B6A-4414-D44A-78AD-45F293372DB4}"/>
          </ac:spMkLst>
        </pc:spChg>
        <pc:spChg chg="mod">
          <ac:chgData name="Ong, Jonathan L" userId="dee7cf0f-179a-4027-8ad1-8901dd82d2be" providerId="ADAL" clId="{55DE6284-6158-45F3-977A-00832F3579FF}" dt="2023-05-26T17:31:07.980" v="77" actId="27803"/>
          <ac:spMkLst>
            <pc:docMk/>
            <pc:sldMk cId="1396032228" sldId="300"/>
            <ac:spMk id="27" creationId="{622A6D9C-0E9B-0DD0-B1EE-B1F3A491B6E8}"/>
          </ac:spMkLst>
        </pc:spChg>
        <pc:spChg chg="mod">
          <ac:chgData name="Ong, Jonathan L" userId="dee7cf0f-179a-4027-8ad1-8901dd82d2be" providerId="ADAL" clId="{55DE6284-6158-45F3-977A-00832F3579FF}" dt="2023-05-26T17:31:07.980" v="77" actId="27803"/>
          <ac:spMkLst>
            <pc:docMk/>
            <pc:sldMk cId="1396032228" sldId="300"/>
            <ac:spMk id="28" creationId="{118B04F0-3367-49A7-BEDC-7A5362FE8250}"/>
          </ac:spMkLst>
        </pc:spChg>
        <pc:spChg chg="mod">
          <ac:chgData name="Ong, Jonathan L" userId="dee7cf0f-179a-4027-8ad1-8901dd82d2be" providerId="ADAL" clId="{55DE6284-6158-45F3-977A-00832F3579FF}" dt="2023-05-26T17:31:07.980" v="77" actId="27803"/>
          <ac:spMkLst>
            <pc:docMk/>
            <pc:sldMk cId="1396032228" sldId="300"/>
            <ac:spMk id="29" creationId="{47DA6D68-4FFA-0281-B4CB-0BE77F38C205}"/>
          </ac:spMkLst>
        </pc:spChg>
        <pc:spChg chg="mod">
          <ac:chgData name="Ong, Jonathan L" userId="dee7cf0f-179a-4027-8ad1-8901dd82d2be" providerId="ADAL" clId="{55DE6284-6158-45F3-977A-00832F3579FF}" dt="2023-05-26T17:31:07.980" v="77" actId="27803"/>
          <ac:spMkLst>
            <pc:docMk/>
            <pc:sldMk cId="1396032228" sldId="300"/>
            <ac:spMk id="30" creationId="{2FF546D0-B8C1-9761-6C53-C0E0142098CC}"/>
          </ac:spMkLst>
        </pc:spChg>
        <pc:spChg chg="mod">
          <ac:chgData name="Ong, Jonathan L" userId="dee7cf0f-179a-4027-8ad1-8901dd82d2be" providerId="ADAL" clId="{55DE6284-6158-45F3-977A-00832F3579FF}" dt="2023-05-26T17:31:07.980" v="77" actId="27803"/>
          <ac:spMkLst>
            <pc:docMk/>
            <pc:sldMk cId="1396032228" sldId="300"/>
            <ac:spMk id="31" creationId="{BBB4C9E3-1B84-05C8-787B-669640DAF6E2}"/>
          </ac:spMkLst>
        </pc:spChg>
        <pc:spChg chg="mod">
          <ac:chgData name="Ong, Jonathan L" userId="dee7cf0f-179a-4027-8ad1-8901dd82d2be" providerId="ADAL" clId="{55DE6284-6158-45F3-977A-00832F3579FF}" dt="2023-05-26T17:31:07.980" v="77" actId="27803"/>
          <ac:spMkLst>
            <pc:docMk/>
            <pc:sldMk cId="1396032228" sldId="300"/>
            <ac:spMk id="32" creationId="{B33B4BD4-98A1-7275-70A6-C4038A8FFE48}"/>
          </ac:spMkLst>
        </pc:spChg>
        <pc:spChg chg="mod">
          <ac:chgData name="Ong, Jonathan L" userId="dee7cf0f-179a-4027-8ad1-8901dd82d2be" providerId="ADAL" clId="{55DE6284-6158-45F3-977A-00832F3579FF}" dt="2023-05-26T17:31:07.980" v="77" actId="27803"/>
          <ac:spMkLst>
            <pc:docMk/>
            <pc:sldMk cId="1396032228" sldId="300"/>
            <ac:spMk id="33" creationId="{5A70FBFD-7E59-050C-131F-344D85CC0E60}"/>
          </ac:spMkLst>
        </pc:spChg>
        <pc:spChg chg="mod">
          <ac:chgData name="Ong, Jonathan L" userId="dee7cf0f-179a-4027-8ad1-8901dd82d2be" providerId="ADAL" clId="{55DE6284-6158-45F3-977A-00832F3579FF}" dt="2023-05-26T17:31:07.980" v="77" actId="27803"/>
          <ac:spMkLst>
            <pc:docMk/>
            <pc:sldMk cId="1396032228" sldId="300"/>
            <ac:spMk id="34" creationId="{C8E30096-A4FC-4B99-113A-37F13A7434B6}"/>
          </ac:spMkLst>
        </pc:spChg>
        <pc:spChg chg="mod">
          <ac:chgData name="Ong, Jonathan L" userId="dee7cf0f-179a-4027-8ad1-8901dd82d2be" providerId="ADAL" clId="{55DE6284-6158-45F3-977A-00832F3579FF}" dt="2023-05-26T17:31:07.980" v="77" actId="27803"/>
          <ac:spMkLst>
            <pc:docMk/>
            <pc:sldMk cId="1396032228" sldId="300"/>
            <ac:spMk id="35" creationId="{F1351F2E-478F-6896-6EFB-EB4ADC053F4B}"/>
          </ac:spMkLst>
        </pc:spChg>
        <pc:spChg chg="mod">
          <ac:chgData name="Ong, Jonathan L" userId="dee7cf0f-179a-4027-8ad1-8901dd82d2be" providerId="ADAL" clId="{55DE6284-6158-45F3-977A-00832F3579FF}" dt="2023-05-26T17:31:07.980" v="77" actId="27803"/>
          <ac:spMkLst>
            <pc:docMk/>
            <pc:sldMk cId="1396032228" sldId="300"/>
            <ac:spMk id="36" creationId="{556E39B5-BFC5-411E-C22F-9A4CAB02AD7D}"/>
          </ac:spMkLst>
        </pc:spChg>
        <pc:spChg chg="mod">
          <ac:chgData name="Ong, Jonathan L" userId="dee7cf0f-179a-4027-8ad1-8901dd82d2be" providerId="ADAL" clId="{55DE6284-6158-45F3-977A-00832F3579FF}" dt="2023-05-26T17:31:07.980" v="77" actId="27803"/>
          <ac:spMkLst>
            <pc:docMk/>
            <pc:sldMk cId="1396032228" sldId="300"/>
            <ac:spMk id="37" creationId="{5199DD19-2CF8-7B50-EB64-A3A2DF3DA3BF}"/>
          </ac:spMkLst>
        </pc:spChg>
        <pc:spChg chg="mod">
          <ac:chgData name="Ong, Jonathan L" userId="dee7cf0f-179a-4027-8ad1-8901dd82d2be" providerId="ADAL" clId="{55DE6284-6158-45F3-977A-00832F3579FF}" dt="2023-05-26T17:31:07.980" v="77" actId="27803"/>
          <ac:spMkLst>
            <pc:docMk/>
            <pc:sldMk cId="1396032228" sldId="300"/>
            <ac:spMk id="38" creationId="{A6823BC0-BE90-A3E3-2522-A2A24A379A81}"/>
          </ac:spMkLst>
        </pc:spChg>
        <pc:spChg chg="mod">
          <ac:chgData name="Ong, Jonathan L" userId="dee7cf0f-179a-4027-8ad1-8901dd82d2be" providerId="ADAL" clId="{55DE6284-6158-45F3-977A-00832F3579FF}" dt="2023-05-26T17:31:07.980" v="77" actId="27803"/>
          <ac:spMkLst>
            <pc:docMk/>
            <pc:sldMk cId="1396032228" sldId="300"/>
            <ac:spMk id="39" creationId="{B085CFF6-3213-A89B-3770-8BEBECAC68CE}"/>
          </ac:spMkLst>
        </pc:spChg>
        <pc:spChg chg="mod">
          <ac:chgData name="Ong, Jonathan L" userId="dee7cf0f-179a-4027-8ad1-8901dd82d2be" providerId="ADAL" clId="{55DE6284-6158-45F3-977A-00832F3579FF}" dt="2023-05-26T17:31:07.980" v="77" actId="27803"/>
          <ac:spMkLst>
            <pc:docMk/>
            <pc:sldMk cId="1396032228" sldId="300"/>
            <ac:spMk id="40" creationId="{B6F4BEEA-7E78-D087-EDBD-950A1A04564E}"/>
          </ac:spMkLst>
        </pc:spChg>
        <pc:spChg chg="mod">
          <ac:chgData name="Ong, Jonathan L" userId="dee7cf0f-179a-4027-8ad1-8901dd82d2be" providerId="ADAL" clId="{55DE6284-6158-45F3-977A-00832F3579FF}" dt="2023-05-26T17:31:07.980" v="77" actId="27803"/>
          <ac:spMkLst>
            <pc:docMk/>
            <pc:sldMk cId="1396032228" sldId="300"/>
            <ac:spMk id="41" creationId="{64A05DC1-A180-11EE-047F-9369A114F296}"/>
          </ac:spMkLst>
        </pc:spChg>
        <pc:spChg chg="mod">
          <ac:chgData name="Ong, Jonathan L" userId="dee7cf0f-179a-4027-8ad1-8901dd82d2be" providerId="ADAL" clId="{55DE6284-6158-45F3-977A-00832F3579FF}" dt="2023-05-26T17:31:07.980" v="77" actId="27803"/>
          <ac:spMkLst>
            <pc:docMk/>
            <pc:sldMk cId="1396032228" sldId="300"/>
            <ac:spMk id="42" creationId="{80EBC4F8-4261-9768-42F3-67591C1A8E4F}"/>
          </ac:spMkLst>
        </pc:spChg>
        <pc:spChg chg="mod">
          <ac:chgData name="Ong, Jonathan L" userId="dee7cf0f-179a-4027-8ad1-8901dd82d2be" providerId="ADAL" clId="{55DE6284-6158-45F3-977A-00832F3579FF}" dt="2023-05-26T17:31:07.980" v="77" actId="27803"/>
          <ac:spMkLst>
            <pc:docMk/>
            <pc:sldMk cId="1396032228" sldId="300"/>
            <ac:spMk id="43" creationId="{CDDECA5D-735A-28C8-C478-C62E48C088CF}"/>
          </ac:spMkLst>
        </pc:spChg>
        <pc:spChg chg="mod">
          <ac:chgData name="Ong, Jonathan L" userId="dee7cf0f-179a-4027-8ad1-8901dd82d2be" providerId="ADAL" clId="{55DE6284-6158-45F3-977A-00832F3579FF}" dt="2023-05-26T17:31:07.980" v="77" actId="27803"/>
          <ac:spMkLst>
            <pc:docMk/>
            <pc:sldMk cId="1396032228" sldId="300"/>
            <ac:spMk id="44" creationId="{AA208319-5218-9878-36AC-E6593A3C1A17}"/>
          </ac:spMkLst>
        </pc:spChg>
        <pc:spChg chg="mod">
          <ac:chgData name="Ong, Jonathan L" userId="dee7cf0f-179a-4027-8ad1-8901dd82d2be" providerId="ADAL" clId="{55DE6284-6158-45F3-977A-00832F3579FF}" dt="2023-05-26T17:31:07.980" v="77" actId="27803"/>
          <ac:spMkLst>
            <pc:docMk/>
            <pc:sldMk cId="1396032228" sldId="300"/>
            <ac:spMk id="45" creationId="{B0D0A0B1-4E02-B313-7D50-56F65A4002E7}"/>
          </ac:spMkLst>
        </pc:spChg>
        <pc:spChg chg="mod">
          <ac:chgData name="Ong, Jonathan L" userId="dee7cf0f-179a-4027-8ad1-8901dd82d2be" providerId="ADAL" clId="{55DE6284-6158-45F3-977A-00832F3579FF}" dt="2023-05-26T17:31:07.980" v="77" actId="27803"/>
          <ac:spMkLst>
            <pc:docMk/>
            <pc:sldMk cId="1396032228" sldId="300"/>
            <ac:spMk id="46" creationId="{D347C19B-19EF-64B9-122C-16E02B5C1AD4}"/>
          </ac:spMkLst>
        </pc:spChg>
        <pc:spChg chg="mod">
          <ac:chgData name="Ong, Jonathan L" userId="dee7cf0f-179a-4027-8ad1-8901dd82d2be" providerId="ADAL" clId="{55DE6284-6158-45F3-977A-00832F3579FF}" dt="2023-05-26T17:31:07.980" v="77" actId="27803"/>
          <ac:spMkLst>
            <pc:docMk/>
            <pc:sldMk cId="1396032228" sldId="300"/>
            <ac:spMk id="47" creationId="{457EDB3D-5888-8A85-6241-5C43F015796B}"/>
          </ac:spMkLst>
        </pc:spChg>
        <pc:spChg chg="mod">
          <ac:chgData name="Ong, Jonathan L" userId="dee7cf0f-179a-4027-8ad1-8901dd82d2be" providerId="ADAL" clId="{55DE6284-6158-45F3-977A-00832F3579FF}" dt="2023-05-26T17:31:07.980" v="77" actId="27803"/>
          <ac:spMkLst>
            <pc:docMk/>
            <pc:sldMk cId="1396032228" sldId="300"/>
            <ac:spMk id="48" creationId="{1F7C172B-7F39-B20C-27CA-90A6A5A1A203}"/>
          </ac:spMkLst>
        </pc:spChg>
        <pc:spChg chg="mod">
          <ac:chgData name="Ong, Jonathan L" userId="dee7cf0f-179a-4027-8ad1-8901dd82d2be" providerId="ADAL" clId="{55DE6284-6158-45F3-977A-00832F3579FF}" dt="2023-05-26T17:31:07.980" v="77" actId="27803"/>
          <ac:spMkLst>
            <pc:docMk/>
            <pc:sldMk cId="1396032228" sldId="300"/>
            <ac:spMk id="49" creationId="{97D5E34C-D9B3-888D-018C-F1309813DA5C}"/>
          </ac:spMkLst>
        </pc:spChg>
        <pc:spChg chg="mod">
          <ac:chgData name="Ong, Jonathan L" userId="dee7cf0f-179a-4027-8ad1-8901dd82d2be" providerId="ADAL" clId="{55DE6284-6158-45F3-977A-00832F3579FF}" dt="2023-05-26T17:31:07.980" v="77" actId="27803"/>
          <ac:spMkLst>
            <pc:docMk/>
            <pc:sldMk cId="1396032228" sldId="300"/>
            <ac:spMk id="50" creationId="{337B0511-A1B3-915E-FD1F-AC28CCD8B79B}"/>
          </ac:spMkLst>
        </pc:spChg>
        <pc:spChg chg="mod">
          <ac:chgData name="Ong, Jonathan L" userId="dee7cf0f-179a-4027-8ad1-8901dd82d2be" providerId="ADAL" clId="{55DE6284-6158-45F3-977A-00832F3579FF}" dt="2023-05-26T17:31:07.980" v="77" actId="27803"/>
          <ac:spMkLst>
            <pc:docMk/>
            <pc:sldMk cId="1396032228" sldId="300"/>
            <ac:spMk id="51" creationId="{B97D6942-9F0D-084A-E71A-37452C3E089F}"/>
          </ac:spMkLst>
        </pc:spChg>
        <pc:spChg chg="mod">
          <ac:chgData name="Ong, Jonathan L" userId="dee7cf0f-179a-4027-8ad1-8901dd82d2be" providerId="ADAL" clId="{55DE6284-6158-45F3-977A-00832F3579FF}" dt="2023-05-26T17:31:07.980" v="77" actId="27803"/>
          <ac:spMkLst>
            <pc:docMk/>
            <pc:sldMk cId="1396032228" sldId="300"/>
            <ac:spMk id="52" creationId="{43B8C736-693B-77B4-742C-A6D3B2E6AAE1}"/>
          </ac:spMkLst>
        </pc:spChg>
        <pc:spChg chg="mod">
          <ac:chgData name="Ong, Jonathan L" userId="dee7cf0f-179a-4027-8ad1-8901dd82d2be" providerId="ADAL" clId="{55DE6284-6158-45F3-977A-00832F3579FF}" dt="2023-05-26T17:31:07.980" v="77" actId="27803"/>
          <ac:spMkLst>
            <pc:docMk/>
            <pc:sldMk cId="1396032228" sldId="300"/>
            <ac:spMk id="53" creationId="{1E5A8B1D-309F-B2A3-43D3-ADA515822D46}"/>
          </ac:spMkLst>
        </pc:spChg>
        <pc:spChg chg="mod">
          <ac:chgData name="Ong, Jonathan L" userId="dee7cf0f-179a-4027-8ad1-8901dd82d2be" providerId="ADAL" clId="{55DE6284-6158-45F3-977A-00832F3579FF}" dt="2023-05-26T17:31:07.980" v="77" actId="27803"/>
          <ac:spMkLst>
            <pc:docMk/>
            <pc:sldMk cId="1396032228" sldId="300"/>
            <ac:spMk id="54" creationId="{5EA051AA-7E79-0AE9-EB5F-63920A7DCD1D}"/>
          </ac:spMkLst>
        </pc:spChg>
        <pc:spChg chg="mod">
          <ac:chgData name="Ong, Jonathan L" userId="dee7cf0f-179a-4027-8ad1-8901dd82d2be" providerId="ADAL" clId="{55DE6284-6158-45F3-977A-00832F3579FF}" dt="2023-05-26T17:31:07.980" v="77" actId="27803"/>
          <ac:spMkLst>
            <pc:docMk/>
            <pc:sldMk cId="1396032228" sldId="300"/>
            <ac:spMk id="55" creationId="{E67CD9A3-6B02-9374-F475-5B01D328BAC0}"/>
          </ac:spMkLst>
        </pc:spChg>
        <pc:spChg chg="mod">
          <ac:chgData name="Ong, Jonathan L" userId="dee7cf0f-179a-4027-8ad1-8901dd82d2be" providerId="ADAL" clId="{55DE6284-6158-45F3-977A-00832F3579FF}" dt="2023-05-26T17:31:07.980" v="77" actId="27803"/>
          <ac:spMkLst>
            <pc:docMk/>
            <pc:sldMk cId="1396032228" sldId="300"/>
            <ac:spMk id="56" creationId="{C32916C5-0FBD-32F7-5301-49CA184D1808}"/>
          </ac:spMkLst>
        </pc:spChg>
        <pc:spChg chg="mod">
          <ac:chgData name="Ong, Jonathan L" userId="dee7cf0f-179a-4027-8ad1-8901dd82d2be" providerId="ADAL" clId="{55DE6284-6158-45F3-977A-00832F3579FF}" dt="2023-05-26T17:31:07.980" v="77" actId="27803"/>
          <ac:spMkLst>
            <pc:docMk/>
            <pc:sldMk cId="1396032228" sldId="300"/>
            <ac:spMk id="57" creationId="{6D3023A5-798C-FF28-4588-6FD20873C212}"/>
          </ac:spMkLst>
        </pc:spChg>
        <pc:spChg chg="mod">
          <ac:chgData name="Ong, Jonathan L" userId="dee7cf0f-179a-4027-8ad1-8901dd82d2be" providerId="ADAL" clId="{55DE6284-6158-45F3-977A-00832F3579FF}" dt="2023-05-26T17:31:07.980" v="77" actId="27803"/>
          <ac:spMkLst>
            <pc:docMk/>
            <pc:sldMk cId="1396032228" sldId="300"/>
            <ac:spMk id="58" creationId="{4021371D-5B6E-D734-14A7-6FCB292AC2E7}"/>
          </ac:spMkLst>
        </pc:spChg>
        <pc:spChg chg="mod">
          <ac:chgData name="Ong, Jonathan L" userId="dee7cf0f-179a-4027-8ad1-8901dd82d2be" providerId="ADAL" clId="{55DE6284-6158-45F3-977A-00832F3579FF}" dt="2023-05-26T17:31:07.980" v="77" actId="27803"/>
          <ac:spMkLst>
            <pc:docMk/>
            <pc:sldMk cId="1396032228" sldId="300"/>
            <ac:spMk id="59" creationId="{4A5B20DB-7FF8-ED0E-008A-0AB7402FF04A}"/>
          </ac:spMkLst>
        </pc:spChg>
        <pc:spChg chg="mod">
          <ac:chgData name="Ong, Jonathan L" userId="dee7cf0f-179a-4027-8ad1-8901dd82d2be" providerId="ADAL" clId="{55DE6284-6158-45F3-977A-00832F3579FF}" dt="2023-05-26T17:31:07.980" v="77" actId="27803"/>
          <ac:spMkLst>
            <pc:docMk/>
            <pc:sldMk cId="1396032228" sldId="300"/>
            <ac:spMk id="60" creationId="{85571126-0492-7343-3FEB-01ABDE7E5B58}"/>
          </ac:spMkLst>
        </pc:spChg>
        <pc:spChg chg="mod">
          <ac:chgData name="Ong, Jonathan L" userId="dee7cf0f-179a-4027-8ad1-8901dd82d2be" providerId="ADAL" clId="{55DE6284-6158-45F3-977A-00832F3579FF}" dt="2023-05-26T17:31:07.980" v="77" actId="27803"/>
          <ac:spMkLst>
            <pc:docMk/>
            <pc:sldMk cId="1396032228" sldId="300"/>
            <ac:spMk id="61" creationId="{B0DEDAC5-CF98-AE79-D7FE-8FB87D072A42}"/>
          </ac:spMkLst>
        </pc:spChg>
        <pc:spChg chg="mod">
          <ac:chgData name="Ong, Jonathan L" userId="dee7cf0f-179a-4027-8ad1-8901dd82d2be" providerId="ADAL" clId="{55DE6284-6158-45F3-977A-00832F3579FF}" dt="2023-05-26T17:31:07.980" v="77" actId="27803"/>
          <ac:spMkLst>
            <pc:docMk/>
            <pc:sldMk cId="1396032228" sldId="300"/>
            <ac:spMk id="62" creationId="{BCC34E4E-6805-127A-04DD-5AD0CB136D78}"/>
          </ac:spMkLst>
        </pc:spChg>
        <pc:spChg chg="mod">
          <ac:chgData name="Ong, Jonathan L" userId="dee7cf0f-179a-4027-8ad1-8901dd82d2be" providerId="ADAL" clId="{55DE6284-6158-45F3-977A-00832F3579FF}" dt="2023-05-26T17:31:07.980" v="77" actId="27803"/>
          <ac:spMkLst>
            <pc:docMk/>
            <pc:sldMk cId="1396032228" sldId="300"/>
            <ac:spMk id="63" creationId="{7E600DBA-2E5E-84EF-B68F-AF45779EB8EF}"/>
          </ac:spMkLst>
        </pc:spChg>
        <pc:spChg chg="mod">
          <ac:chgData name="Ong, Jonathan L" userId="dee7cf0f-179a-4027-8ad1-8901dd82d2be" providerId="ADAL" clId="{55DE6284-6158-45F3-977A-00832F3579FF}" dt="2023-05-26T17:31:07.980" v="77" actId="27803"/>
          <ac:spMkLst>
            <pc:docMk/>
            <pc:sldMk cId="1396032228" sldId="300"/>
            <ac:spMk id="64" creationId="{6402DF75-7DFD-3ECA-ED95-22EB34F1B7D3}"/>
          </ac:spMkLst>
        </pc:spChg>
        <pc:spChg chg="mod">
          <ac:chgData name="Ong, Jonathan L" userId="dee7cf0f-179a-4027-8ad1-8901dd82d2be" providerId="ADAL" clId="{55DE6284-6158-45F3-977A-00832F3579FF}" dt="2023-05-26T17:31:07.980" v="77" actId="27803"/>
          <ac:spMkLst>
            <pc:docMk/>
            <pc:sldMk cId="1396032228" sldId="300"/>
            <ac:spMk id="65" creationId="{B74203F7-23E6-4AD0-95D9-67BFB5C73079}"/>
          </ac:spMkLst>
        </pc:spChg>
        <pc:spChg chg="mod">
          <ac:chgData name="Ong, Jonathan L" userId="dee7cf0f-179a-4027-8ad1-8901dd82d2be" providerId="ADAL" clId="{55DE6284-6158-45F3-977A-00832F3579FF}" dt="2023-05-26T17:31:07.980" v="77" actId="27803"/>
          <ac:spMkLst>
            <pc:docMk/>
            <pc:sldMk cId="1396032228" sldId="300"/>
            <ac:spMk id="66" creationId="{AA9B6EAE-5702-D1B6-2FD5-1FA70616EF6A}"/>
          </ac:spMkLst>
        </pc:spChg>
        <pc:spChg chg="mod">
          <ac:chgData name="Ong, Jonathan L" userId="dee7cf0f-179a-4027-8ad1-8901dd82d2be" providerId="ADAL" clId="{55DE6284-6158-45F3-977A-00832F3579FF}" dt="2023-05-26T17:31:07.980" v="77" actId="27803"/>
          <ac:spMkLst>
            <pc:docMk/>
            <pc:sldMk cId="1396032228" sldId="300"/>
            <ac:spMk id="67" creationId="{56534999-2B58-A16C-605B-5343BB5CFBD3}"/>
          </ac:spMkLst>
        </pc:spChg>
        <pc:spChg chg="mod">
          <ac:chgData name="Ong, Jonathan L" userId="dee7cf0f-179a-4027-8ad1-8901dd82d2be" providerId="ADAL" clId="{55DE6284-6158-45F3-977A-00832F3579FF}" dt="2023-05-26T17:31:07.980" v="77" actId="27803"/>
          <ac:spMkLst>
            <pc:docMk/>
            <pc:sldMk cId="1396032228" sldId="300"/>
            <ac:spMk id="68" creationId="{641AF8D5-EE29-57D3-40E9-3E3299F6AB7E}"/>
          </ac:spMkLst>
        </pc:spChg>
        <pc:spChg chg="mod">
          <ac:chgData name="Ong, Jonathan L" userId="dee7cf0f-179a-4027-8ad1-8901dd82d2be" providerId="ADAL" clId="{55DE6284-6158-45F3-977A-00832F3579FF}" dt="2023-05-26T17:31:07.980" v="77" actId="27803"/>
          <ac:spMkLst>
            <pc:docMk/>
            <pc:sldMk cId="1396032228" sldId="300"/>
            <ac:spMk id="69" creationId="{CBBF7584-4694-2CAA-3C40-784B0D157CE7}"/>
          </ac:spMkLst>
        </pc:spChg>
        <pc:spChg chg="mod">
          <ac:chgData name="Ong, Jonathan L" userId="dee7cf0f-179a-4027-8ad1-8901dd82d2be" providerId="ADAL" clId="{55DE6284-6158-45F3-977A-00832F3579FF}" dt="2023-05-26T17:31:07.980" v="77" actId="27803"/>
          <ac:spMkLst>
            <pc:docMk/>
            <pc:sldMk cId="1396032228" sldId="300"/>
            <ac:spMk id="70" creationId="{90FF1CA2-445C-1AAA-07D4-B3F846FF98B3}"/>
          </ac:spMkLst>
        </pc:spChg>
        <pc:spChg chg="mod">
          <ac:chgData name="Ong, Jonathan L" userId="dee7cf0f-179a-4027-8ad1-8901dd82d2be" providerId="ADAL" clId="{55DE6284-6158-45F3-977A-00832F3579FF}" dt="2023-05-26T17:31:07.980" v="77" actId="27803"/>
          <ac:spMkLst>
            <pc:docMk/>
            <pc:sldMk cId="1396032228" sldId="300"/>
            <ac:spMk id="71" creationId="{2AA85975-2DA5-7D51-F100-7989EC53117F}"/>
          </ac:spMkLst>
        </pc:spChg>
        <pc:spChg chg="mod">
          <ac:chgData name="Ong, Jonathan L" userId="dee7cf0f-179a-4027-8ad1-8901dd82d2be" providerId="ADAL" clId="{55DE6284-6158-45F3-977A-00832F3579FF}" dt="2023-05-26T17:31:07.980" v="77" actId="27803"/>
          <ac:spMkLst>
            <pc:docMk/>
            <pc:sldMk cId="1396032228" sldId="300"/>
            <ac:spMk id="72" creationId="{9F2CCF62-BB3B-49AE-7D52-F0BCDD9A692E}"/>
          </ac:spMkLst>
        </pc:spChg>
        <pc:spChg chg="mod">
          <ac:chgData name="Ong, Jonathan L" userId="dee7cf0f-179a-4027-8ad1-8901dd82d2be" providerId="ADAL" clId="{55DE6284-6158-45F3-977A-00832F3579FF}" dt="2023-05-26T17:31:07.980" v="77" actId="27803"/>
          <ac:spMkLst>
            <pc:docMk/>
            <pc:sldMk cId="1396032228" sldId="300"/>
            <ac:spMk id="73" creationId="{A1FD597C-6842-2152-3E2F-B583C4CF8597}"/>
          </ac:spMkLst>
        </pc:spChg>
        <pc:spChg chg="mod">
          <ac:chgData name="Ong, Jonathan L" userId="dee7cf0f-179a-4027-8ad1-8901dd82d2be" providerId="ADAL" clId="{55DE6284-6158-45F3-977A-00832F3579FF}" dt="2023-05-26T17:31:07.980" v="77" actId="27803"/>
          <ac:spMkLst>
            <pc:docMk/>
            <pc:sldMk cId="1396032228" sldId="300"/>
            <ac:spMk id="74" creationId="{DF4090C3-8119-F48A-FF8A-A9245BCBEB92}"/>
          </ac:spMkLst>
        </pc:spChg>
        <pc:spChg chg="mod">
          <ac:chgData name="Ong, Jonathan L" userId="dee7cf0f-179a-4027-8ad1-8901dd82d2be" providerId="ADAL" clId="{55DE6284-6158-45F3-977A-00832F3579FF}" dt="2023-05-26T17:31:07.980" v="77" actId="27803"/>
          <ac:spMkLst>
            <pc:docMk/>
            <pc:sldMk cId="1396032228" sldId="300"/>
            <ac:spMk id="75" creationId="{6619C3C9-D627-F82A-3235-AF09A4287980}"/>
          </ac:spMkLst>
        </pc:spChg>
        <pc:spChg chg="mod">
          <ac:chgData name="Ong, Jonathan L" userId="dee7cf0f-179a-4027-8ad1-8901dd82d2be" providerId="ADAL" clId="{55DE6284-6158-45F3-977A-00832F3579FF}" dt="2023-05-26T17:31:07.980" v="77" actId="27803"/>
          <ac:spMkLst>
            <pc:docMk/>
            <pc:sldMk cId="1396032228" sldId="300"/>
            <ac:spMk id="76" creationId="{F38D6B88-1A07-9E7C-633E-965E39317F9B}"/>
          </ac:spMkLst>
        </pc:spChg>
        <pc:spChg chg="mod">
          <ac:chgData name="Ong, Jonathan L" userId="dee7cf0f-179a-4027-8ad1-8901dd82d2be" providerId="ADAL" clId="{55DE6284-6158-45F3-977A-00832F3579FF}" dt="2023-05-26T17:31:07.980" v="77" actId="27803"/>
          <ac:spMkLst>
            <pc:docMk/>
            <pc:sldMk cId="1396032228" sldId="300"/>
            <ac:spMk id="77" creationId="{F067F18A-1ACF-705E-B026-7FAF71DD46FF}"/>
          </ac:spMkLst>
        </pc:spChg>
        <pc:spChg chg="mod">
          <ac:chgData name="Ong, Jonathan L" userId="dee7cf0f-179a-4027-8ad1-8901dd82d2be" providerId="ADAL" clId="{55DE6284-6158-45F3-977A-00832F3579FF}" dt="2023-05-26T17:31:07.980" v="77" actId="27803"/>
          <ac:spMkLst>
            <pc:docMk/>
            <pc:sldMk cId="1396032228" sldId="300"/>
            <ac:spMk id="78" creationId="{B4176D6B-FD77-D8CE-2FAA-8A2B67C17599}"/>
          </ac:spMkLst>
        </pc:spChg>
        <pc:spChg chg="mod">
          <ac:chgData name="Ong, Jonathan L" userId="dee7cf0f-179a-4027-8ad1-8901dd82d2be" providerId="ADAL" clId="{55DE6284-6158-45F3-977A-00832F3579FF}" dt="2023-05-26T17:31:07.980" v="77" actId="27803"/>
          <ac:spMkLst>
            <pc:docMk/>
            <pc:sldMk cId="1396032228" sldId="300"/>
            <ac:spMk id="79" creationId="{10EB7095-2F13-8018-3898-1B7BDFA1D3DA}"/>
          </ac:spMkLst>
        </pc:spChg>
        <pc:spChg chg="mod">
          <ac:chgData name="Ong, Jonathan L" userId="dee7cf0f-179a-4027-8ad1-8901dd82d2be" providerId="ADAL" clId="{55DE6284-6158-45F3-977A-00832F3579FF}" dt="2023-05-26T17:31:07.980" v="77" actId="27803"/>
          <ac:spMkLst>
            <pc:docMk/>
            <pc:sldMk cId="1396032228" sldId="300"/>
            <ac:spMk id="80" creationId="{328BFC26-3C7D-2026-FA10-C9FD451A8569}"/>
          </ac:spMkLst>
        </pc:spChg>
        <pc:spChg chg="mod">
          <ac:chgData name="Ong, Jonathan L" userId="dee7cf0f-179a-4027-8ad1-8901dd82d2be" providerId="ADAL" clId="{55DE6284-6158-45F3-977A-00832F3579FF}" dt="2023-05-26T17:31:07.980" v="77" actId="27803"/>
          <ac:spMkLst>
            <pc:docMk/>
            <pc:sldMk cId="1396032228" sldId="300"/>
            <ac:spMk id="81" creationId="{01BE902B-AF7B-1383-FF5F-BCAEB86927C8}"/>
          </ac:spMkLst>
        </pc:spChg>
        <pc:spChg chg="mod">
          <ac:chgData name="Ong, Jonathan L" userId="dee7cf0f-179a-4027-8ad1-8901dd82d2be" providerId="ADAL" clId="{55DE6284-6158-45F3-977A-00832F3579FF}" dt="2023-05-26T17:31:07.980" v="77" actId="27803"/>
          <ac:spMkLst>
            <pc:docMk/>
            <pc:sldMk cId="1396032228" sldId="300"/>
            <ac:spMk id="82" creationId="{45B00063-7DA8-CEE3-D1FD-ADC25775CDED}"/>
          </ac:spMkLst>
        </pc:spChg>
        <pc:spChg chg="mod">
          <ac:chgData name="Ong, Jonathan L" userId="dee7cf0f-179a-4027-8ad1-8901dd82d2be" providerId="ADAL" clId="{55DE6284-6158-45F3-977A-00832F3579FF}" dt="2023-05-26T17:31:07.980" v="77" actId="27803"/>
          <ac:spMkLst>
            <pc:docMk/>
            <pc:sldMk cId="1396032228" sldId="300"/>
            <ac:spMk id="83" creationId="{7883616F-A520-4ACF-D096-D10177E06DFA}"/>
          </ac:spMkLst>
        </pc:spChg>
        <pc:spChg chg="mod">
          <ac:chgData name="Ong, Jonathan L" userId="dee7cf0f-179a-4027-8ad1-8901dd82d2be" providerId="ADAL" clId="{55DE6284-6158-45F3-977A-00832F3579FF}" dt="2023-05-26T17:31:07.980" v="77" actId="27803"/>
          <ac:spMkLst>
            <pc:docMk/>
            <pc:sldMk cId="1396032228" sldId="300"/>
            <ac:spMk id="84" creationId="{F1B66B03-0BEC-4F9E-70EE-7AB196F9A9F4}"/>
          </ac:spMkLst>
        </pc:spChg>
        <pc:spChg chg="mod">
          <ac:chgData name="Ong, Jonathan L" userId="dee7cf0f-179a-4027-8ad1-8901dd82d2be" providerId="ADAL" clId="{55DE6284-6158-45F3-977A-00832F3579FF}" dt="2023-05-26T17:31:07.980" v="77" actId="27803"/>
          <ac:spMkLst>
            <pc:docMk/>
            <pc:sldMk cId="1396032228" sldId="300"/>
            <ac:spMk id="85" creationId="{B76BD949-4C0C-47E8-51CD-89B667157272}"/>
          </ac:spMkLst>
        </pc:spChg>
        <pc:spChg chg="mod">
          <ac:chgData name="Ong, Jonathan L" userId="dee7cf0f-179a-4027-8ad1-8901dd82d2be" providerId="ADAL" clId="{55DE6284-6158-45F3-977A-00832F3579FF}" dt="2023-05-26T17:31:07.980" v="77" actId="27803"/>
          <ac:spMkLst>
            <pc:docMk/>
            <pc:sldMk cId="1396032228" sldId="300"/>
            <ac:spMk id="86" creationId="{64D3D19D-7777-084A-DDC9-E3C33C3D774E}"/>
          </ac:spMkLst>
        </pc:spChg>
        <pc:spChg chg="mod">
          <ac:chgData name="Ong, Jonathan L" userId="dee7cf0f-179a-4027-8ad1-8901dd82d2be" providerId="ADAL" clId="{55DE6284-6158-45F3-977A-00832F3579FF}" dt="2023-05-26T17:31:07.980" v="77" actId="27803"/>
          <ac:spMkLst>
            <pc:docMk/>
            <pc:sldMk cId="1396032228" sldId="300"/>
            <ac:spMk id="87" creationId="{644DBF5B-011F-40AA-423D-69F3CB586BD8}"/>
          </ac:spMkLst>
        </pc:spChg>
        <pc:spChg chg="mod">
          <ac:chgData name="Ong, Jonathan L" userId="dee7cf0f-179a-4027-8ad1-8901dd82d2be" providerId="ADAL" clId="{55DE6284-6158-45F3-977A-00832F3579FF}" dt="2023-05-26T17:31:07.980" v="77" actId="27803"/>
          <ac:spMkLst>
            <pc:docMk/>
            <pc:sldMk cId="1396032228" sldId="300"/>
            <ac:spMk id="88" creationId="{732FF0F1-18DC-A8AA-EB97-D4B020DEAE96}"/>
          </ac:spMkLst>
        </pc:spChg>
        <pc:spChg chg="mod">
          <ac:chgData name="Ong, Jonathan L" userId="dee7cf0f-179a-4027-8ad1-8901dd82d2be" providerId="ADAL" clId="{55DE6284-6158-45F3-977A-00832F3579FF}" dt="2023-05-26T17:31:07.980" v="77" actId="27803"/>
          <ac:spMkLst>
            <pc:docMk/>
            <pc:sldMk cId="1396032228" sldId="300"/>
            <ac:spMk id="89" creationId="{825ABF64-6333-0A38-45C2-047C9341FA65}"/>
          </ac:spMkLst>
        </pc:spChg>
        <pc:spChg chg="mod">
          <ac:chgData name="Ong, Jonathan L" userId="dee7cf0f-179a-4027-8ad1-8901dd82d2be" providerId="ADAL" clId="{55DE6284-6158-45F3-977A-00832F3579FF}" dt="2023-05-26T17:31:07.980" v="77" actId="27803"/>
          <ac:spMkLst>
            <pc:docMk/>
            <pc:sldMk cId="1396032228" sldId="300"/>
            <ac:spMk id="90" creationId="{7551CD7B-0CD8-B8EC-0E11-EAED63C2FDDC}"/>
          </ac:spMkLst>
        </pc:spChg>
        <pc:spChg chg="mod">
          <ac:chgData name="Ong, Jonathan L" userId="dee7cf0f-179a-4027-8ad1-8901dd82d2be" providerId="ADAL" clId="{55DE6284-6158-45F3-977A-00832F3579FF}" dt="2023-05-26T17:31:07.980" v="77" actId="27803"/>
          <ac:spMkLst>
            <pc:docMk/>
            <pc:sldMk cId="1396032228" sldId="300"/>
            <ac:spMk id="91" creationId="{2FD0804A-512F-FFF7-6193-65568E8A90DB}"/>
          </ac:spMkLst>
        </pc:spChg>
        <pc:spChg chg="mod">
          <ac:chgData name="Ong, Jonathan L" userId="dee7cf0f-179a-4027-8ad1-8901dd82d2be" providerId="ADAL" clId="{55DE6284-6158-45F3-977A-00832F3579FF}" dt="2023-05-26T17:31:07.980" v="77" actId="27803"/>
          <ac:spMkLst>
            <pc:docMk/>
            <pc:sldMk cId="1396032228" sldId="300"/>
            <ac:spMk id="92" creationId="{5491C74E-A101-CD40-31D4-97EB667FB851}"/>
          </ac:spMkLst>
        </pc:spChg>
        <pc:spChg chg="mod">
          <ac:chgData name="Ong, Jonathan L" userId="dee7cf0f-179a-4027-8ad1-8901dd82d2be" providerId="ADAL" clId="{55DE6284-6158-45F3-977A-00832F3579FF}" dt="2023-05-26T17:31:07.980" v="77" actId="27803"/>
          <ac:spMkLst>
            <pc:docMk/>
            <pc:sldMk cId="1396032228" sldId="300"/>
            <ac:spMk id="93" creationId="{F4CF5884-AD61-81F9-9F70-517083D4DDE2}"/>
          </ac:spMkLst>
        </pc:spChg>
        <pc:spChg chg="mod">
          <ac:chgData name="Ong, Jonathan L" userId="dee7cf0f-179a-4027-8ad1-8901dd82d2be" providerId="ADAL" clId="{55DE6284-6158-45F3-977A-00832F3579FF}" dt="2023-05-26T17:31:07.980" v="77" actId="27803"/>
          <ac:spMkLst>
            <pc:docMk/>
            <pc:sldMk cId="1396032228" sldId="300"/>
            <ac:spMk id="94" creationId="{D1F1A436-EF0E-21BC-5032-C1FA782DC4BB}"/>
          </ac:spMkLst>
        </pc:spChg>
        <pc:spChg chg="mod">
          <ac:chgData name="Ong, Jonathan L" userId="dee7cf0f-179a-4027-8ad1-8901dd82d2be" providerId="ADAL" clId="{55DE6284-6158-45F3-977A-00832F3579FF}" dt="2023-05-26T17:31:07.980" v="77" actId="27803"/>
          <ac:spMkLst>
            <pc:docMk/>
            <pc:sldMk cId="1396032228" sldId="300"/>
            <ac:spMk id="95" creationId="{2237B398-5F99-E883-29DA-8BCF5EA6B877}"/>
          </ac:spMkLst>
        </pc:spChg>
        <pc:spChg chg="mod">
          <ac:chgData name="Ong, Jonathan L" userId="dee7cf0f-179a-4027-8ad1-8901dd82d2be" providerId="ADAL" clId="{55DE6284-6158-45F3-977A-00832F3579FF}" dt="2023-05-26T17:31:07.980" v="77" actId="27803"/>
          <ac:spMkLst>
            <pc:docMk/>
            <pc:sldMk cId="1396032228" sldId="300"/>
            <ac:spMk id="96" creationId="{478FB5FD-5586-6460-499A-5B44CBDED6FC}"/>
          </ac:spMkLst>
        </pc:spChg>
        <pc:spChg chg="mod">
          <ac:chgData name="Ong, Jonathan L" userId="dee7cf0f-179a-4027-8ad1-8901dd82d2be" providerId="ADAL" clId="{55DE6284-6158-45F3-977A-00832F3579FF}" dt="2023-05-26T17:31:07.980" v="77" actId="27803"/>
          <ac:spMkLst>
            <pc:docMk/>
            <pc:sldMk cId="1396032228" sldId="300"/>
            <ac:spMk id="97" creationId="{9F65A3C5-CE45-5E9A-205A-D77B0C7555E6}"/>
          </ac:spMkLst>
        </pc:spChg>
        <pc:spChg chg="mod">
          <ac:chgData name="Ong, Jonathan L" userId="dee7cf0f-179a-4027-8ad1-8901dd82d2be" providerId="ADAL" clId="{55DE6284-6158-45F3-977A-00832F3579FF}" dt="2023-05-26T17:31:07.980" v="77" actId="27803"/>
          <ac:spMkLst>
            <pc:docMk/>
            <pc:sldMk cId="1396032228" sldId="300"/>
            <ac:spMk id="98" creationId="{C8D411C6-E389-64F4-16EB-E72FA396BD1F}"/>
          </ac:spMkLst>
        </pc:spChg>
        <pc:spChg chg="mod">
          <ac:chgData name="Ong, Jonathan L" userId="dee7cf0f-179a-4027-8ad1-8901dd82d2be" providerId="ADAL" clId="{55DE6284-6158-45F3-977A-00832F3579FF}" dt="2023-05-26T17:31:07.980" v="77" actId="27803"/>
          <ac:spMkLst>
            <pc:docMk/>
            <pc:sldMk cId="1396032228" sldId="300"/>
            <ac:spMk id="99" creationId="{BB9CB421-A0BB-F707-7645-E9E15F68DB16}"/>
          </ac:spMkLst>
        </pc:spChg>
        <pc:spChg chg="mod">
          <ac:chgData name="Ong, Jonathan L" userId="dee7cf0f-179a-4027-8ad1-8901dd82d2be" providerId="ADAL" clId="{55DE6284-6158-45F3-977A-00832F3579FF}" dt="2023-05-26T17:31:07.980" v="77" actId="27803"/>
          <ac:spMkLst>
            <pc:docMk/>
            <pc:sldMk cId="1396032228" sldId="300"/>
            <ac:spMk id="100" creationId="{0D6B0E44-3BD8-22BA-BA1A-E27BF0E84A62}"/>
          </ac:spMkLst>
        </pc:spChg>
        <pc:spChg chg="mod">
          <ac:chgData name="Ong, Jonathan L" userId="dee7cf0f-179a-4027-8ad1-8901dd82d2be" providerId="ADAL" clId="{55DE6284-6158-45F3-977A-00832F3579FF}" dt="2023-05-26T17:31:07.980" v="77" actId="27803"/>
          <ac:spMkLst>
            <pc:docMk/>
            <pc:sldMk cId="1396032228" sldId="300"/>
            <ac:spMk id="101" creationId="{C20545C9-F44C-7BBE-9BBE-9BEE01B3239E}"/>
          </ac:spMkLst>
        </pc:spChg>
        <pc:spChg chg="mod">
          <ac:chgData name="Ong, Jonathan L" userId="dee7cf0f-179a-4027-8ad1-8901dd82d2be" providerId="ADAL" clId="{55DE6284-6158-45F3-977A-00832F3579FF}" dt="2023-05-26T17:31:07.980" v="77" actId="27803"/>
          <ac:spMkLst>
            <pc:docMk/>
            <pc:sldMk cId="1396032228" sldId="300"/>
            <ac:spMk id="102" creationId="{25B4236B-41A5-8D96-CED4-390E70C75931}"/>
          </ac:spMkLst>
        </pc:spChg>
        <pc:spChg chg="mod">
          <ac:chgData name="Ong, Jonathan L" userId="dee7cf0f-179a-4027-8ad1-8901dd82d2be" providerId="ADAL" clId="{55DE6284-6158-45F3-977A-00832F3579FF}" dt="2023-05-26T17:31:07.980" v="77" actId="27803"/>
          <ac:spMkLst>
            <pc:docMk/>
            <pc:sldMk cId="1396032228" sldId="300"/>
            <ac:spMk id="103" creationId="{2EACBC2C-DFC1-D738-3550-7E68090E21C9}"/>
          </ac:spMkLst>
        </pc:spChg>
        <pc:spChg chg="mod">
          <ac:chgData name="Ong, Jonathan L" userId="dee7cf0f-179a-4027-8ad1-8901dd82d2be" providerId="ADAL" clId="{55DE6284-6158-45F3-977A-00832F3579FF}" dt="2023-05-26T17:31:07.980" v="77" actId="27803"/>
          <ac:spMkLst>
            <pc:docMk/>
            <pc:sldMk cId="1396032228" sldId="300"/>
            <ac:spMk id="104" creationId="{2EC27061-0357-E084-424C-301D0AAF5701}"/>
          </ac:spMkLst>
        </pc:spChg>
        <pc:spChg chg="mod">
          <ac:chgData name="Ong, Jonathan L" userId="dee7cf0f-179a-4027-8ad1-8901dd82d2be" providerId="ADAL" clId="{55DE6284-6158-45F3-977A-00832F3579FF}" dt="2023-05-26T17:31:07.980" v="77" actId="27803"/>
          <ac:spMkLst>
            <pc:docMk/>
            <pc:sldMk cId="1396032228" sldId="300"/>
            <ac:spMk id="105" creationId="{576644B7-C867-8246-BE65-AAC88A562DBE}"/>
          </ac:spMkLst>
        </pc:spChg>
        <pc:spChg chg="mod">
          <ac:chgData name="Ong, Jonathan L" userId="dee7cf0f-179a-4027-8ad1-8901dd82d2be" providerId="ADAL" clId="{55DE6284-6158-45F3-977A-00832F3579FF}" dt="2023-05-26T17:31:07.980" v="77" actId="27803"/>
          <ac:spMkLst>
            <pc:docMk/>
            <pc:sldMk cId="1396032228" sldId="300"/>
            <ac:spMk id="106" creationId="{DB2C693A-2EB3-13DE-8C6D-E85024E3A8F8}"/>
          </ac:spMkLst>
        </pc:spChg>
        <pc:spChg chg="mod">
          <ac:chgData name="Ong, Jonathan L" userId="dee7cf0f-179a-4027-8ad1-8901dd82d2be" providerId="ADAL" clId="{55DE6284-6158-45F3-977A-00832F3579FF}" dt="2023-05-26T17:31:07.980" v="77" actId="27803"/>
          <ac:spMkLst>
            <pc:docMk/>
            <pc:sldMk cId="1396032228" sldId="300"/>
            <ac:spMk id="107" creationId="{D99D273B-E0E1-5A4C-4B03-70EC05092981}"/>
          </ac:spMkLst>
        </pc:spChg>
        <pc:spChg chg="mod">
          <ac:chgData name="Ong, Jonathan L" userId="dee7cf0f-179a-4027-8ad1-8901dd82d2be" providerId="ADAL" clId="{55DE6284-6158-45F3-977A-00832F3579FF}" dt="2023-05-26T17:31:07.980" v="77" actId="27803"/>
          <ac:spMkLst>
            <pc:docMk/>
            <pc:sldMk cId="1396032228" sldId="300"/>
            <ac:spMk id="108" creationId="{0718A719-339C-6986-C572-733FCBFAEEC8}"/>
          </ac:spMkLst>
        </pc:spChg>
        <pc:spChg chg="mod">
          <ac:chgData name="Ong, Jonathan L" userId="dee7cf0f-179a-4027-8ad1-8901dd82d2be" providerId="ADAL" clId="{55DE6284-6158-45F3-977A-00832F3579FF}" dt="2023-05-26T17:31:07.980" v="77" actId="27803"/>
          <ac:spMkLst>
            <pc:docMk/>
            <pc:sldMk cId="1396032228" sldId="300"/>
            <ac:spMk id="109" creationId="{1DC23B88-AAD3-98B6-CD82-76EFB61FD9A6}"/>
          </ac:spMkLst>
        </pc:spChg>
        <pc:spChg chg="mod">
          <ac:chgData name="Ong, Jonathan L" userId="dee7cf0f-179a-4027-8ad1-8901dd82d2be" providerId="ADAL" clId="{55DE6284-6158-45F3-977A-00832F3579FF}" dt="2023-05-26T17:31:07.980" v="77" actId="27803"/>
          <ac:spMkLst>
            <pc:docMk/>
            <pc:sldMk cId="1396032228" sldId="300"/>
            <ac:spMk id="110" creationId="{5A837600-8AF8-4328-72C5-70B6133B413F}"/>
          </ac:spMkLst>
        </pc:spChg>
        <pc:spChg chg="mod">
          <ac:chgData name="Ong, Jonathan L" userId="dee7cf0f-179a-4027-8ad1-8901dd82d2be" providerId="ADAL" clId="{55DE6284-6158-45F3-977A-00832F3579FF}" dt="2023-05-26T17:31:07.980" v="77" actId="27803"/>
          <ac:spMkLst>
            <pc:docMk/>
            <pc:sldMk cId="1396032228" sldId="300"/>
            <ac:spMk id="111" creationId="{C7A86B3A-B673-3F90-DD15-C8EFBFD5D1F9}"/>
          </ac:spMkLst>
        </pc:spChg>
        <pc:spChg chg="mod">
          <ac:chgData name="Ong, Jonathan L" userId="dee7cf0f-179a-4027-8ad1-8901dd82d2be" providerId="ADAL" clId="{55DE6284-6158-45F3-977A-00832F3579FF}" dt="2023-05-26T17:31:07.980" v="77" actId="27803"/>
          <ac:spMkLst>
            <pc:docMk/>
            <pc:sldMk cId="1396032228" sldId="300"/>
            <ac:spMk id="112" creationId="{3715243C-76C1-C987-9628-4C5682754176}"/>
          </ac:spMkLst>
        </pc:spChg>
        <pc:spChg chg="mod">
          <ac:chgData name="Ong, Jonathan L" userId="dee7cf0f-179a-4027-8ad1-8901dd82d2be" providerId="ADAL" clId="{55DE6284-6158-45F3-977A-00832F3579FF}" dt="2023-05-26T17:31:07.980" v="77" actId="27803"/>
          <ac:spMkLst>
            <pc:docMk/>
            <pc:sldMk cId="1396032228" sldId="300"/>
            <ac:spMk id="113" creationId="{E9449809-EC97-AAD3-D635-EC2AC140117D}"/>
          </ac:spMkLst>
        </pc:spChg>
        <pc:spChg chg="mod">
          <ac:chgData name="Ong, Jonathan L" userId="dee7cf0f-179a-4027-8ad1-8901dd82d2be" providerId="ADAL" clId="{55DE6284-6158-45F3-977A-00832F3579FF}" dt="2023-05-26T17:31:07.980" v="77" actId="27803"/>
          <ac:spMkLst>
            <pc:docMk/>
            <pc:sldMk cId="1396032228" sldId="300"/>
            <ac:spMk id="114" creationId="{4A7271ED-1F97-A8F7-0CC1-C1F117FDB027}"/>
          </ac:spMkLst>
        </pc:spChg>
        <pc:spChg chg="mod">
          <ac:chgData name="Ong, Jonathan L" userId="dee7cf0f-179a-4027-8ad1-8901dd82d2be" providerId="ADAL" clId="{55DE6284-6158-45F3-977A-00832F3579FF}" dt="2023-05-26T17:31:07.980" v="77" actId="27803"/>
          <ac:spMkLst>
            <pc:docMk/>
            <pc:sldMk cId="1396032228" sldId="300"/>
            <ac:spMk id="115" creationId="{8EC78D2B-D4A6-B880-A84D-02B754A8314E}"/>
          </ac:spMkLst>
        </pc:spChg>
        <pc:spChg chg="mod">
          <ac:chgData name="Ong, Jonathan L" userId="dee7cf0f-179a-4027-8ad1-8901dd82d2be" providerId="ADAL" clId="{55DE6284-6158-45F3-977A-00832F3579FF}" dt="2023-05-26T17:31:07.980" v="77" actId="27803"/>
          <ac:spMkLst>
            <pc:docMk/>
            <pc:sldMk cId="1396032228" sldId="300"/>
            <ac:spMk id="116" creationId="{47C13422-DF75-F370-8779-7FD97D1AB953}"/>
          </ac:spMkLst>
        </pc:spChg>
        <pc:spChg chg="mod">
          <ac:chgData name="Ong, Jonathan L" userId="dee7cf0f-179a-4027-8ad1-8901dd82d2be" providerId="ADAL" clId="{55DE6284-6158-45F3-977A-00832F3579FF}" dt="2023-05-26T17:31:07.980" v="77" actId="27803"/>
          <ac:spMkLst>
            <pc:docMk/>
            <pc:sldMk cId="1396032228" sldId="300"/>
            <ac:spMk id="117" creationId="{536FBFA6-8990-1A72-0B25-17EA600631D8}"/>
          </ac:spMkLst>
        </pc:spChg>
        <pc:spChg chg="mod">
          <ac:chgData name="Ong, Jonathan L" userId="dee7cf0f-179a-4027-8ad1-8901dd82d2be" providerId="ADAL" clId="{55DE6284-6158-45F3-977A-00832F3579FF}" dt="2023-05-26T17:31:07.980" v="77" actId="27803"/>
          <ac:spMkLst>
            <pc:docMk/>
            <pc:sldMk cId="1396032228" sldId="300"/>
            <ac:spMk id="118" creationId="{EAF31886-2E15-E8B9-A5D8-E8017BFA4B28}"/>
          </ac:spMkLst>
        </pc:spChg>
        <pc:spChg chg="mod">
          <ac:chgData name="Ong, Jonathan L" userId="dee7cf0f-179a-4027-8ad1-8901dd82d2be" providerId="ADAL" clId="{55DE6284-6158-45F3-977A-00832F3579FF}" dt="2023-05-26T17:31:07.980" v="77" actId="27803"/>
          <ac:spMkLst>
            <pc:docMk/>
            <pc:sldMk cId="1396032228" sldId="300"/>
            <ac:spMk id="119" creationId="{EB2312C8-67E4-A9B7-ABA2-C4A666A2D829}"/>
          </ac:spMkLst>
        </pc:spChg>
        <pc:spChg chg="mod">
          <ac:chgData name="Ong, Jonathan L" userId="dee7cf0f-179a-4027-8ad1-8901dd82d2be" providerId="ADAL" clId="{55DE6284-6158-45F3-977A-00832F3579FF}" dt="2023-05-26T17:31:07.980" v="77" actId="27803"/>
          <ac:spMkLst>
            <pc:docMk/>
            <pc:sldMk cId="1396032228" sldId="300"/>
            <ac:spMk id="120" creationId="{A34EE819-73EC-51AF-89B2-DEBB5F05C304}"/>
          </ac:spMkLst>
        </pc:spChg>
        <pc:spChg chg="mod">
          <ac:chgData name="Ong, Jonathan L" userId="dee7cf0f-179a-4027-8ad1-8901dd82d2be" providerId="ADAL" clId="{55DE6284-6158-45F3-977A-00832F3579FF}" dt="2023-05-26T17:31:07.980" v="77" actId="27803"/>
          <ac:spMkLst>
            <pc:docMk/>
            <pc:sldMk cId="1396032228" sldId="300"/>
            <ac:spMk id="121" creationId="{58603761-5EC2-7226-75CC-C7EA43397CEC}"/>
          </ac:spMkLst>
        </pc:spChg>
        <pc:spChg chg="mod">
          <ac:chgData name="Ong, Jonathan L" userId="dee7cf0f-179a-4027-8ad1-8901dd82d2be" providerId="ADAL" clId="{55DE6284-6158-45F3-977A-00832F3579FF}" dt="2023-05-26T17:31:07.980" v="77" actId="27803"/>
          <ac:spMkLst>
            <pc:docMk/>
            <pc:sldMk cId="1396032228" sldId="300"/>
            <ac:spMk id="122" creationId="{1BC765B0-9C71-EBD7-F3C2-2E57C1653A87}"/>
          </ac:spMkLst>
        </pc:spChg>
        <pc:spChg chg="mod">
          <ac:chgData name="Ong, Jonathan L" userId="dee7cf0f-179a-4027-8ad1-8901dd82d2be" providerId="ADAL" clId="{55DE6284-6158-45F3-977A-00832F3579FF}" dt="2023-05-26T17:31:07.980" v="77" actId="27803"/>
          <ac:spMkLst>
            <pc:docMk/>
            <pc:sldMk cId="1396032228" sldId="300"/>
            <ac:spMk id="123" creationId="{3E10211F-733B-6FF6-AE30-1E7C066261A7}"/>
          </ac:spMkLst>
        </pc:spChg>
        <pc:spChg chg="mod">
          <ac:chgData name="Ong, Jonathan L" userId="dee7cf0f-179a-4027-8ad1-8901dd82d2be" providerId="ADAL" clId="{55DE6284-6158-45F3-977A-00832F3579FF}" dt="2023-05-26T17:31:07.980" v="77" actId="27803"/>
          <ac:spMkLst>
            <pc:docMk/>
            <pc:sldMk cId="1396032228" sldId="300"/>
            <ac:spMk id="124" creationId="{3A7700BC-FB13-9F24-D79F-FDEA2C59B5C2}"/>
          </ac:spMkLst>
        </pc:spChg>
        <pc:spChg chg="mod">
          <ac:chgData name="Ong, Jonathan L" userId="dee7cf0f-179a-4027-8ad1-8901dd82d2be" providerId="ADAL" clId="{55DE6284-6158-45F3-977A-00832F3579FF}" dt="2023-05-26T17:31:07.980" v="77" actId="27803"/>
          <ac:spMkLst>
            <pc:docMk/>
            <pc:sldMk cId="1396032228" sldId="300"/>
            <ac:spMk id="125" creationId="{BDD1F639-16D5-7D9D-79EB-A95742ACEE97}"/>
          </ac:spMkLst>
        </pc:spChg>
        <pc:spChg chg="mod">
          <ac:chgData name="Ong, Jonathan L" userId="dee7cf0f-179a-4027-8ad1-8901dd82d2be" providerId="ADAL" clId="{55DE6284-6158-45F3-977A-00832F3579FF}" dt="2023-05-26T17:31:07.980" v="77" actId="27803"/>
          <ac:spMkLst>
            <pc:docMk/>
            <pc:sldMk cId="1396032228" sldId="300"/>
            <ac:spMk id="126" creationId="{58F94746-7575-345B-4650-EADFB031AB7B}"/>
          </ac:spMkLst>
        </pc:spChg>
        <pc:spChg chg="mod">
          <ac:chgData name="Ong, Jonathan L" userId="dee7cf0f-179a-4027-8ad1-8901dd82d2be" providerId="ADAL" clId="{55DE6284-6158-45F3-977A-00832F3579FF}" dt="2023-05-26T17:31:07.980" v="77" actId="27803"/>
          <ac:spMkLst>
            <pc:docMk/>
            <pc:sldMk cId="1396032228" sldId="300"/>
            <ac:spMk id="127" creationId="{FCE6FDF2-F84F-1304-7356-04681EF39651}"/>
          </ac:spMkLst>
        </pc:spChg>
        <pc:spChg chg="mod">
          <ac:chgData name="Ong, Jonathan L" userId="dee7cf0f-179a-4027-8ad1-8901dd82d2be" providerId="ADAL" clId="{55DE6284-6158-45F3-977A-00832F3579FF}" dt="2023-05-26T17:31:07.980" v="77" actId="27803"/>
          <ac:spMkLst>
            <pc:docMk/>
            <pc:sldMk cId="1396032228" sldId="300"/>
            <ac:spMk id="128" creationId="{4C1B4D7B-37D9-FB9E-F1C1-9973D40DCACF}"/>
          </ac:spMkLst>
        </pc:spChg>
        <pc:spChg chg="mod">
          <ac:chgData name="Ong, Jonathan L" userId="dee7cf0f-179a-4027-8ad1-8901dd82d2be" providerId="ADAL" clId="{55DE6284-6158-45F3-977A-00832F3579FF}" dt="2023-05-26T17:31:07.980" v="77" actId="27803"/>
          <ac:spMkLst>
            <pc:docMk/>
            <pc:sldMk cId="1396032228" sldId="300"/>
            <ac:spMk id="129" creationId="{460555D1-7BDE-4A17-63AB-48B01FB02741}"/>
          </ac:spMkLst>
        </pc:spChg>
        <pc:spChg chg="mod">
          <ac:chgData name="Ong, Jonathan L" userId="dee7cf0f-179a-4027-8ad1-8901dd82d2be" providerId="ADAL" clId="{55DE6284-6158-45F3-977A-00832F3579FF}" dt="2023-05-26T17:31:07.980" v="77" actId="27803"/>
          <ac:spMkLst>
            <pc:docMk/>
            <pc:sldMk cId="1396032228" sldId="300"/>
            <ac:spMk id="130" creationId="{298F4A6E-40C5-6CA2-C006-0790CFA22F3D}"/>
          </ac:spMkLst>
        </pc:spChg>
        <pc:spChg chg="mod">
          <ac:chgData name="Ong, Jonathan L" userId="dee7cf0f-179a-4027-8ad1-8901dd82d2be" providerId="ADAL" clId="{55DE6284-6158-45F3-977A-00832F3579FF}" dt="2023-05-26T17:31:07.980" v="77" actId="27803"/>
          <ac:spMkLst>
            <pc:docMk/>
            <pc:sldMk cId="1396032228" sldId="300"/>
            <ac:spMk id="131" creationId="{3BEA2D27-826D-7365-CB7E-13E14AF1E1F6}"/>
          </ac:spMkLst>
        </pc:spChg>
        <pc:spChg chg="mod">
          <ac:chgData name="Ong, Jonathan L" userId="dee7cf0f-179a-4027-8ad1-8901dd82d2be" providerId="ADAL" clId="{55DE6284-6158-45F3-977A-00832F3579FF}" dt="2023-05-26T17:31:07.980" v="77" actId="27803"/>
          <ac:spMkLst>
            <pc:docMk/>
            <pc:sldMk cId="1396032228" sldId="300"/>
            <ac:spMk id="132" creationId="{C2C93CEB-330C-9413-8B2E-6D92B629103D}"/>
          </ac:spMkLst>
        </pc:spChg>
        <pc:spChg chg="mod">
          <ac:chgData name="Ong, Jonathan L" userId="dee7cf0f-179a-4027-8ad1-8901dd82d2be" providerId="ADAL" clId="{55DE6284-6158-45F3-977A-00832F3579FF}" dt="2023-05-26T17:31:07.980" v="77" actId="27803"/>
          <ac:spMkLst>
            <pc:docMk/>
            <pc:sldMk cId="1396032228" sldId="300"/>
            <ac:spMk id="133" creationId="{F4B47F24-EEC6-353F-BA80-0D49438DDAE6}"/>
          </ac:spMkLst>
        </pc:spChg>
        <pc:spChg chg="mod">
          <ac:chgData name="Ong, Jonathan L" userId="dee7cf0f-179a-4027-8ad1-8901dd82d2be" providerId="ADAL" clId="{55DE6284-6158-45F3-977A-00832F3579FF}" dt="2023-05-26T17:31:07.980" v="77" actId="27803"/>
          <ac:spMkLst>
            <pc:docMk/>
            <pc:sldMk cId="1396032228" sldId="300"/>
            <ac:spMk id="134" creationId="{63D215EB-3891-9C79-E9E3-DD7F29450869}"/>
          </ac:spMkLst>
        </pc:spChg>
        <pc:spChg chg="mod">
          <ac:chgData name="Ong, Jonathan L" userId="dee7cf0f-179a-4027-8ad1-8901dd82d2be" providerId="ADAL" clId="{55DE6284-6158-45F3-977A-00832F3579FF}" dt="2023-05-26T17:31:07.980" v="77" actId="27803"/>
          <ac:spMkLst>
            <pc:docMk/>
            <pc:sldMk cId="1396032228" sldId="300"/>
            <ac:spMk id="135" creationId="{602D1EAE-4293-C438-D837-1C969C38C58E}"/>
          </ac:spMkLst>
        </pc:spChg>
        <pc:spChg chg="mod">
          <ac:chgData name="Ong, Jonathan L" userId="dee7cf0f-179a-4027-8ad1-8901dd82d2be" providerId="ADAL" clId="{55DE6284-6158-45F3-977A-00832F3579FF}" dt="2023-05-26T17:31:07.980" v="77" actId="27803"/>
          <ac:spMkLst>
            <pc:docMk/>
            <pc:sldMk cId="1396032228" sldId="300"/>
            <ac:spMk id="136" creationId="{4466DF46-4511-BB7A-8087-2987EEF38978}"/>
          </ac:spMkLst>
        </pc:spChg>
        <pc:spChg chg="mod">
          <ac:chgData name="Ong, Jonathan L" userId="dee7cf0f-179a-4027-8ad1-8901dd82d2be" providerId="ADAL" clId="{55DE6284-6158-45F3-977A-00832F3579FF}" dt="2023-05-26T17:31:07.980" v="77" actId="27803"/>
          <ac:spMkLst>
            <pc:docMk/>
            <pc:sldMk cId="1396032228" sldId="300"/>
            <ac:spMk id="137" creationId="{C5D03D9D-1BCF-3231-9A08-0D0DFEAD590E}"/>
          </ac:spMkLst>
        </pc:spChg>
        <pc:spChg chg="mod">
          <ac:chgData name="Ong, Jonathan L" userId="dee7cf0f-179a-4027-8ad1-8901dd82d2be" providerId="ADAL" clId="{55DE6284-6158-45F3-977A-00832F3579FF}" dt="2023-05-26T17:31:07.980" v="77" actId="27803"/>
          <ac:spMkLst>
            <pc:docMk/>
            <pc:sldMk cId="1396032228" sldId="300"/>
            <ac:spMk id="138" creationId="{28D68B33-18DC-AAE7-294E-80062C542101}"/>
          </ac:spMkLst>
        </pc:spChg>
        <pc:spChg chg="mod">
          <ac:chgData name="Ong, Jonathan L" userId="dee7cf0f-179a-4027-8ad1-8901dd82d2be" providerId="ADAL" clId="{55DE6284-6158-45F3-977A-00832F3579FF}" dt="2023-05-26T17:31:07.980" v="77" actId="27803"/>
          <ac:spMkLst>
            <pc:docMk/>
            <pc:sldMk cId="1396032228" sldId="300"/>
            <ac:spMk id="139" creationId="{EA0842EB-6E72-53D6-C4DB-9D0B48C5633A}"/>
          </ac:spMkLst>
        </pc:spChg>
        <pc:spChg chg="mod">
          <ac:chgData name="Ong, Jonathan L" userId="dee7cf0f-179a-4027-8ad1-8901dd82d2be" providerId="ADAL" clId="{55DE6284-6158-45F3-977A-00832F3579FF}" dt="2023-05-26T17:31:07.980" v="77" actId="27803"/>
          <ac:spMkLst>
            <pc:docMk/>
            <pc:sldMk cId="1396032228" sldId="300"/>
            <ac:spMk id="140" creationId="{6D7E5C6D-8682-384A-421D-494A0B19E11F}"/>
          </ac:spMkLst>
        </pc:spChg>
        <pc:spChg chg="mod">
          <ac:chgData name="Ong, Jonathan L" userId="dee7cf0f-179a-4027-8ad1-8901dd82d2be" providerId="ADAL" clId="{55DE6284-6158-45F3-977A-00832F3579FF}" dt="2023-05-26T17:31:07.980" v="77" actId="27803"/>
          <ac:spMkLst>
            <pc:docMk/>
            <pc:sldMk cId="1396032228" sldId="300"/>
            <ac:spMk id="141" creationId="{AB83AFAC-AC81-21CB-1389-F0CA7E6122EE}"/>
          </ac:spMkLst>
        </pc:spChg>
        <pc:spChg chg="mod">
          <ac:chgData name="Ong, Jonathan L" userId="dee7cf0f-179a-4027-8ad1-8901dd82d2be" providerId="ADAL" clId="{55DE6284-6158-45F3-977A-00832F3579FF}" dt="2023-05-26T17:31:07.980" v="77" actId="27803"/>
          <ac:spMkLst>
            <pc:docMk/>
            <pc:sldMk cId="1396032228" sldId="300"/>
            <ac:spMk id="142" creationId="{03466E0C-CB7B-3563-CD22-E468612E955F}"/>
          </ac:spMkLst>
        </pc:spChg>
        <pc:spChg chg="mod">
          <ac:chgData name="Ong, Jonathan L" userId="dee7cf0f-179a-4027-8ad1-8901dd82d2be" providerId="ADAL" clId="{55DE6284-6158-45F3-977A-00832F3579FF}" dt="2023-05-26T17:31:07.980" v="77" actId="27803"/>
          <ac:spMkLst>
            <pc:docMk/>
            <pc:sldMk cId="1396032228" sldId="300"/>
            <ac:spMk id="143" creationId="{D3455EFA-1894-04CA-5808-C88C86E64663}"/>
          </ac:spMkLst>
        </pc:spChg>
        <pc:spChg chg="add mod">
          <ac:chgData name="Ong, Jonathan L" userId="dee7cf0f-179a-4027-8ad1-8901dd82d2be" providerId="ADAL" clId="{55DE6284-6158-45F3-977A-00832F3579FF}" dt="2023-05-26T17:45:01.714" v="539" actId="1076"/>
          <ac:spMkLst>
            <pc:docMk/>
            <pc:sldMk cId="1396032228" sldId="300"/>
            <ac:spMk id="144" creationId="{2E8A1963-148B-D726-D9D1-0DD0BDF86449}"/>
          </ac:spMkLst>
        </pc:spChg>
        <pc:spChg chg="add mod">
          <ac:chgData name="Ong, Jonathan L" userId="dee7cf0f-179a-4027-8ad1-8901dd82d2be" providerId="ADAL" clId="{55DE6284-6158-45F3-977A-00832F3579FF}" dt="2023-05-26T17:44:42.239" v="536" actId="1076"/>
          <ac:spMkLst>
            <pc:docMk/>
            <pc:sldMk cId="1396032228" sldId="300"/>
            <ac:spMk id="145" creationId="{BD4AAE51-9B74-57F9-1DCC-F57E57D83FED}"/>
          </ac:spMkLst>
        </pc:spChg>
        <pc:spChg chg="add mod">
          <ac:chgData name="Ong, Jonathan L" userId="dee7cf0f-179a-4027-8ad1-8901dd82d2be" providerId="ADAL" clId="{55DE6284-6158-45F3-977A-00832F3579FF}" dt="2023-05-26T17:33:26.276" v="147" actId="1076"/>
          <ac:spMkLst>
            <pc:docMk/>
            <pc:sldMk cId="1396032228" sldId="300"/>
            <ac:spMk id="146" creationId="{A8FD459D-5667-E3F4-D1C6-87D9A046A61B}"/>
          </ac:spMkLst>
        </pc:spChg>
        <pc:spChg chg="add mod">
          <ac:chgData name="Ong, Jonathan L" userId="dee7cf0f-179a-4027-8ad1-8901dd82d2be" providerId="ADAL" clId="{55DE6284-6158-45F3-977A-00832F3579FF}" dt="2023-05-26T17:33:42.634" v="170" actId="1076"/>
          <ac:spMkLst>
            <pc:docMk/>
            <pc:sldMk cId="1396032228" sldId="300"/>
            <ac:spMk id="147" creationId="{4007D01D-42FA-7669-38F2-FBB5DD490778}"/>
          </ac:spMkLst>
        </pc:spChg>
        <pc:spChg chg="add mod">
          <ac:chgData name="Ong, Jonathan L" userId="dee7cf0f-179a-4027-8ad1-8901dd82d2be" providerId="ADAL" clId="{55DE6284-6158-45F3-977A-00832F3579FF}" dt="2023-05-26T17:37:07.378" v="360" actId="20577"/>
          <ac:spMkLst>
            <pc:docMk/>
            <pc:sldMk cId="1396032228" sldId="300"/>
            <ac:spMk id="148" creationId="{DD8BCBB3-0F39-6D98-E343-729E8BF4542A}"/>
          </ac:spMkLst>
        </pc:spChg>
        <pc:spChg chg="add mod">
          <ac:chgData name="Ong, Jonathan L" userId="dee7cf0f-179a-4027-8ad1-8901dd82d2be" providerId="ADAL" clId="{55DE6284-6158-45F3-977A-00832F3579FF}" dt="2023-05-26T17:34:13.548" v="213" actId="1076"/>
          <ac:spMkLst>
            <pc:docMk/>
            <pc:sldMk cId="1396032228" sldId="300"/>
            <ac:spMk id="149" creationId="{616FC507-29F2-D205-53AC-BEB228D88B63}"/>
          </ac:spMkLst>
        </pc:spChg>
        <pc:spChg chg="add mod">
          <ac:chgData name="Ong, Jonathan L" userId="dee7cf0f-179a-4027-8ad1-8901dd82d2be" providerId="ADAL" clId="{55DE6284-6158-45F3-977A-00832F3579FF}" dt="2023-05-26T17:34:28.455" v="239" actId="1076"/>
          <ac:spMkLst>
            <pc:docMk/>
            <pc:sldMk cId="1396032228" sldId="300"/>
            <ac:spMk id="150" creationId="{6288055C-7C65-738B-9FC6-2DFFD0484A55}"/>
          </ac:spMkLst>
        </pc:spChg>
        <pc:spChg chg="add mod">
          <ac:chgData name="Ong, Jonathan L" userId="dee7cf0f-179a-4027-8ad1-8901dd82d2be" providerId="ADAL" clId="{55DE6284-6158-45F3-977A-00832F3579FF}" dt="2023-05-26T17:34:44.596" v="260" actId="1076"/>
          <ac:spMkLst>
            <pc:docMk/>
            <pc:sldMk cId="1396032228" sldId="300"/>
            <ac:spMk id="151" creationId="{A2725F26-7644-AA4B-4310-A972D6B644F6}"/>
          </ac:spMkLst>
        </pc:spChg>
        <pc:spChg chg="add mod">
          <ac:chgData name="Ong, Jonathan L" userId="dee7cf0f-179a-4027-8ad1-8901dd82d2be" providerId="ADAL" clId="{55DE6284-6158-45F3-977A-00832F3579FF}" dt="2023-05-26T17:35:02.542" v="286" actId="1076"/>
          <ac:spMkLst>
            <pc:docMk/>
            <pc:sldMk cId="1396032228" sldId="300"/>
            <ac:spMk id="152" creationId="{22326858-A440-9530-1A46-DCABC0CC7849}"/>
          </ac:spMkLst>
        </pc:spChg>
        <pc:spChg chg="add mod">
          <ac:chgData name="Ong, Jonathan L" userId="dee7cf0f-179a-4027-8ad1-8901dd82d2be" providerId="ADAL" clId="{55DE6284-6158-45F3-977A-00832F3579FF}" dt="2023-05-26T17:35:32.704" v="297" actId="1076"/>
          <ac:spMkLst>
            <pc:docMk/>
            <pc:sldMk cId="1396032228" sldId="300"/>
            <ac:spMk id="153" creationId="{4092BB26-1838-2D85-052F-344CDFDF1B28}"/>
          </ac:spMkLst>
        </pc:spChg>
        <pc:spChg chg="add mod">
          <ac:chgData name="Ong, Jonathan L" userId="dee7cf0f-179a-4027-8ad1-8901dd82d2be" providerId="ADAL" clId="{55DE6284-6158-45F3-977A-00832F3579FF}" dt="2023-05-26T17:51:50.205" v="653" actId="1076"/>
          <ac:spMkLst>
            <pc:docMk/>
            <pc:sldMk cId="1396032228" sldId="300"/>
            <ac:spMk id="154" creationId="{E781D91F-C1C0-7635-BE0C-D55618804C21}"/>
          </ac:spMkLst>
        </pc:spChg>
        <pc:spChg chg="add mod">
          <ac:chgData name="Ong, Jonathan L" userId="dee7cf0f-179a-4027-8ad1-8901dd82d2be" providerId="ADAL" clId="{55DE6284-6158-45F3-977A-00832F3579FF}" dt="2023-05-26T17:38:02.759" v="392" actId="1076"/>
          <ac:spMkLst>
            <pc:docMk/>
            <pc:sldMk cId="1396032228" sldId="300"/>
            <ac:spMk id="155" creationId="{1BDA6284-AB98-6B3A-2A1A-36CED3A457D7}"/>
          </ac:spMkLst>
        </pc:spChg>
        <pc:spChg chg="add mod">
          <ac:chgData name="Ong, Jonathan L" userId="dee7cf0f-179a-4027-8ad1-8901dd82d2be" providerId="ADAL" clId="{55DE6284-6158-45F3-977A-00832F3579FF}" dt="2023-05-26T17:51:42.189" v="652" actId="20577"/>
          <ac:spMkLst>
            <pc:docMk/>
            <pc:sldMk cId="1396032228" sldId="300"/>
            <ac:spMk id="156" creationId="{F5D94AB2-F19B-8E69-C566-11F15680BEB6}"/>
          </ac:spMkLst>
        </pc:spChg>
        <pc:spChg chg="add mod">
          <ac:chgData name="Ong, Jonathan L" userId="dee7cf0f-179a-4027-8ad1-8901dd82d2be" providerId="ADAL" clId="{55DE6284-6158-45F3-977A-00832F3579FF}" dt="2023-05-26T17:38:27.924" v="411" actId="1076"/>
          <ac:spMkLst>
            <pc:docMk/>
            <pc:sldMk cId="1396032228" sldId="300"/>
            <ac:spMk id="157" creationId="{0E01506A-111B-FD4A-8D0A-DAC1D096C8B3}"/>
          </ac:spMkLst>
        </pc:spChg>
        <pc:spChg chg="add mod">
          <ac:chgData name="Ong, Jonathan L" userId="dee7cf0f-179a-4027-8ad1-8901dd82d2be" providerId="ADAL" clId="{55DE6284-6158-45F3-977A-00832F3579FF}" dt="2023-05-26T17:41:55.107" v="453" actId="1076"/>
          <ac:spMkLst>
            <pc:docMk/>
            <pc:sldMk cId="1396032228" sldId="300"/>
            <ac:spMk id="158" creationId="{9FB08C86-331A-194D-F7A4-61DCDA6AA466}"/>
          </ac:spMkLst>
        </pc:spChg>
        <pc:spChg chg="add mod">
          <ac:chgData name="Ong, Jonathan L" userId="dee7cf0f-179a-4027-8ad1-8901dd82d2be" providerId="ADAL" clId="{55DE6284-6158-45F3-977A-00832F3579FF}" dt="2023-05-26T17:42:22.455" v="471" actId="1076"/>
          <ac:spMkLst>
            <pc:docMk/>
            <pc:sldMk cId="1396032228" sldId="300"/>
            <ac:spMk id="159" creationId="{A282243C-DBF0-8F39-1BBB-EE6056AADF37}"/>
          </ac:spMkLst>
        </pc:spChg>
        <pc:spChg chg="add mod">
          <ac:chgData name="Ong, Jonathan L" userId="dee7cf0f-179a-4027-8ad1-8901dd82d2be" providerId="ADAL" clId="{55DE6284-6158-45F3-977A-00832F3579FF}" dt="2023-05-26T17:42:33.054" v="481" actId="1076"/>
          <ac:spMkLst>
            <pc:docMk/>
            <pc:sldMk cId="1396032228" sldId="300"/>
            <ac:spMk id="160" creationId="{5AE7BC7B-455E-4128-F5D3-32EF714FB95D}"/>
          </ac:spMkLst>
        </pc:spChg>
        <pc:spChg chg="add mod">
          <ac:chgData name="Ong, Jonathan L" userId="dee7cf0f-179a-4027-8ad1-8901dd82d2be" providerId="ADAL" clId="{55DE6284-6158-45F3-977A-00832F3579FF}" dt="2023-05-26T17:42:46.576" v="498" actId="1076"/>
          <ac:spMkLst>
            <pc:docMk/>
            <pc:sldMk cId="1396032228" sldId="300"/>
            <ac:spMk id="161" creationId="{01CB9078-8910-6999-D7EF-57CC5F78448D}"/>
          </ac:spMkLst>
        </pc:spChg>
        <pc:spChg chg="add mod">
          <ac:chgData name="Ong, Jonathan L" userId="dee7cf0f-179a-4027-8ad1-8901dd82d2be" providerId="ADAL" clId="{55DE6284-6158-45F3-977A-00832F3579FF}" dt="2023-05-26T17:43:08.964" v="520" actId="1076"/>
          <ac:spMkLst>
            <pc:docMk/>
            <pc:sldMk cId="1396032228" sldId="300"/>
            <ac:spMk id="162" creationId="{B462B9E2-5637-D4C1-9713-390C1741D475}"/>
          </ac:spMkLst>
        </pc:spChg>
        <pc:spChg chg="add mod">
          <ac:chgData name="Ong, Jonathan L" userId="dee7cf0f-179a-4027-8ad1-8901dd82d2be" providerId="ADAL" clId="{55DE6284-6158-45F3-977A-00832F3579FF}" dt="2023-05-26T17:43:42.366" v="526" actId="1076"/>
          <ac:spMkLst>
            <pc:docMk/>
            <pc:sldMk cId="1396032228" sldId="300"/>
            <ac:spMk id="163" creationId="{3E4666D4-0BBC-0AA3-0920-5F497E7EC5E6}"/>
          </ac:spMkLst>
        </pc:spChg>
        <pc:spChg chg="add mod">
          <ac:chgData name="Ong, Jonathan L" userId="dee7cf0f-179a-4027-8ad1-8901dd82d2be" providerId="ADAL" clId="{55DE6284-6158-45F3-977A-00832F3579FF}" dt="2023-05-26T17:44:26.388" v="533" actId="1076"/>
          <ac:spMkLst>
            <pc:docMk/>
            <pc:sldMk cId="1396032228" sldId="300"/>
            <ac:spMk id="164" creationId="{CF17F302-77BE-6F3E-B259-71212F699A46}"/>
          </ac:spMkLst>
        </pc:spChg>
        <pc:grpChg chg="mod">
          <ac:chgData name="Ong, Jonathan L" userId="dee7cf0f-179a-4027-8ad1-8901dd82d2be" providerId="ADAL" clId="{55DE6284-6158-45F3-977A-00832F3579FF}" dt="2023-05-26T17:31:07.980" v="77" actId="27803"/>
          <ac:grpSpMkLst>
            <pc:docMk/>
            <pc:sldMk cId="1396032228" sldId="300"/>
            <ac:grpSpMk id="3" creationId="{C09D90FE-BA25-4116-96E9-4A7F9EF6AB0B}"/>
          </ac:grpSpMkLst>
        </pc:grpChg>
        <pc:grpChg chg="add del mod">
          <ac:chgData name="Ong, Jonathan L" userId="dee7cf0f-179a-4027-8ad1-8901dd82d2be" providerId="ADAL" clId="{55DE6284-6158-45F3-977A-00832F3579FF}" dt="2023-05-24T19:07:24.693" v="57" actId="478"/>
          <ac:grpSpMkLst>
            <pc:docMk/>
            <pc:sldMk cId="1396032228" sldId="300"/>
            <ac:grpSpMk id="10" creationId="{01B21735-618A-4E77-866F-1CDAD64D414B}"/>
          </ac:grpSpMkLst>
        </pc:grpChg>
        <pc:picChg chg="add del mod modCrop">
          <ac:chgData name="Ong, Jonathan L" userId="dee7cf0f-179a-4027-8ad1-8901dd82d2be" providerId="ADAL" clId="{55DE6284-6158-45F3-977A-00832F3579FF}" dt="2023-05-26T17:42:19.672" v="470" actId="34135"/>
          <ac:picMkLst>
            <pc:docMk/>
            <pc:sldMk cId="1396032228" sldId="300"/>
            <ac:picMk id="2" creationId="{D7596B29-1854-7F2B-7C59-8021068CF662}"/>
          </ac:picMkLst>
        </pc:picChg>
        <pc:picChg chg="add del mod">
          <ac:chgData name="Ong, Jonathan L" userId="dee7cf0f-179a-4027-8ad1-8901dd82d2be" providerId="ADAL" clId="{55DE6284-6158-45F3-977A-00832F3579FF}" dt="2023-05-24T19:05:49.187" v="27" actId="478"/>
          <ac:picMkLst>
            <pc:docMk/>
            <pc:sldMk cId="1396032228" sldId="300"/>
            <ac:picMk id="4" creationId="{BEF5D6DA-3E66-4507-8662-22F4822D05DF}"/>
          </ac:picMkLst>
        </pc:picChg>
        <pc:picChg chg="add del mod">
          <ac:chgData name="Ong, Jonathan L" userId="dee7cf0f-179a-4027-8ad1-8901dd82d2be" providerId="ADAL" clId="{55DE6284-6158-45F3-977A-00832F3579FF}" dt="2023-05-24T19:05:40.095" v="24" actId="478"/>
          <ac:picMkLst>
            <pc:docMk/>
            <pc:sldMk cId="1396032228" sldId="300"/>
            <ac:picMk id="5" creationId="{A65C4CF8-3F5B-496E-BEED-409F3F2E0AAC}"/>
          </ac:picMkLst>
        </pc:picChg>
        <pc:picChg chg="add del mod">
          <ac:chgData name="Ong, Jonathan L" userId="dee7cf0f-179a-4027-8ad1-8901dd82d2be" providerId="ADAL" clId="{55DE6284-6158-45F3-977A-00832F3579FF}" dt="2023-05-24T19:04:43.124" v="14" actId="478"/>
          <ac:picMkLst>
            <pc:docMk/>
            <pc:sldMk cId="1396032228" sldId="300"/>
            <ac:picMk id="6" creationId="{F6614C8E-104F-4F53-BC9A-C61E8EFB5D17}"/>
          </ac:picMkLst>
        </pc:picChg>
        <pc:picChg chg="add del mod">
          <ac:chgData name="Ong, Jonathan L" userId="dee7cf0f-179a-4027-8ad1-8901dd82d2be" providerId="ADAL" clId="{55DE6284-6158-45F3-977A-00832F3579FF}" dt="2023-05-24T19:05:33.523" v="23" actId="478"/>
          <ac:picMkLst>
            <pc:docMk/>
            <pc:sldMk cId="1396032228" sldId="300"/>
            <ac:picMk id="7" creationId="{5A3FBF64-3BEE-465C-860E-E834EE267B10}"/>
          </ac:picMkLst>
        </pc:picChg>
        <pc:picChg chg="add mod">
          <ac:chgData name="Ong, Jonathan L" userId="dee7cf0f-179a-4027-8ad1-8901dd82d2be" providerId="ADAL" clId="{55DE6284-6158-45F3-977A-00832F3579FF}" dt="2023-05-24T19:06:57.297" v="54" actId="164"/>
          <ac:picMkLst>
            <pc:docMk/>
            <pc:sldMk cId="1396032228" sldId="300"/>
            <ac:picMk id="8" creationId="{1A01B87D-F2A3-4A8E-A011-20083918F0BA}"/>
          </ac:picMkLst>
        </pc:picChg>
        <pc:picChg chg="add mod">
          <ac:chgData name="Ong, Jonathan L" userId="dee7cf0f-179a-4027-8ad1-8901dd82d2be" providerId="ADAL" clId="{55DE6284-6158-45F3-977A-00832F3579FF}" dt="2023-05-24T19:06:57.297" v="54" actId="164"/>
          <ac:picMkLst>
            <pc:docMk/>
            <pc:sldMk cId="1396032228" sldId="300"/>
            <ac:picMk id="9" creationId="{1E32563B-D84C-4D19-9AA5-8004ABD9B4E1}"/>
          </ac:picMkLst>
        </pc:picChg>
        <pc:picChg chg="add del mod">
          <ac:chgData name="Ong, Jonathan L" userId="dee7cf0f-179a-4027-8ad1-8901dd82d2be" providerId="ADAL" clId="{55DE6284-6158-45F3-977A-00832F3579FF}" dt="2023-05-24T19:07:39.436" v="64" actId="478"/>
          <ac:picMkLst>
            <pc:docMk/>
            <pc:sldMk cId="1396032228" sldId="300"/>
            <ac:picMk id="11" creationId="{5DBCC577-E637-42CF-B145-B37C3F74FF27}"/>
          </ac:picMkLst>
        </pc:picChg>
        <pc:picChg chg="add mod">
          <ac:chgData name="Ong, Jonathan L" userId="dee7cf0f-179a-4027-8ad1-8901dd82d2be" providerId="ADAL" clId="{55DE6284-6158-45F3-977A-00832F3579FF}" dt="2023-05-26T19:11:02.790" v="2320" actId="1076"/>
          <ac:picMkLst>
            <pc:docMk/>
            <pc:sldMk cId="1396032228" sldId="300"/>
            <ac:picMk id="165" creationId="{FB621E65-ECE7-3363-3500-FCA3B11342EE}"/>
          </ac:picMkLst>
        </pc:picChg>
      </pc:sldChg>
      <pc:sldChg chg="modSp add mod modTransition modNotesTx">
        <pc:chgData name="Ong, Jonathan L" userId="dee7cf0f-179a-4027-8ad1-8901dd82d2be" providerId="ADAL" clId="{55DE6284-6158-45F3-977A-00832F3579FF}" dt="2023-05-31T13:42:48.206" v="3253" actId="20577"/>
        <pc:sldMkLst>
          <pc:docMk/>
          <pc:sldMk cId="2859748938" sldId="301"/>
        </pc:sldMkLst>
        <pc:spChg chg="mod">
          <ac:chgData name="Ong, Jonathan L" userId="dee7cf0f-179a-4027-8ad1-8901dd82d2be" providerId="ADAL" clId="{55DE6284-6158-45F3-977A-00832F3579FF}" dt="2023-05-26T17:45:48.580" v="552" actId="1076"/>
          <ac:spMkLst>
            <pc:docMk/>
            <pc:sldMk cId="2859748938" sldId="301"/>
            <ac:spMk id="144" creationId="{2E8A1963-148B-D726-D9D1-0DD0BDF86449}"/>
          </ac:spMkLst>
        </pc:spChg>
        <pc:spChg chg="mod">
          <ac:chgData name="Ong, Jonathan L" userId="dee7cf0f-179a-4027-8ad1-8901dd82d2be" providerId="ADAL" clId="{55DE6284-6158-45F3-977A-00832F3579FF}" dt="2023-05-26T17:50:15.080" v="586" actId="404"/>
          <ac:spMkLst>
            <pc:docMk/>
            <pc:sldMk cId="2859748938" sldId="301"/>
            <ac:spMk id="145" creationId="{BD4AAE51-9B74-57F9-1DCC-F57E57D83FED}"/>
          </ac:spMkLst>
        </pc:spChg>
        <pc:spChg chg="mod">
          <ac:chgData name="Ong, Jonathan L" userId="dee7cf0f-179a-4027-8ad1-8901dd82d2be" providerId="ADAL" clId="{55DE6284-6158-45F3-977A-00832F3579FF}" dt="2023-05-26T17:50:41.219" v="593" actId="1076"/>
          <ac:spMkLst>
            <pc:docMk/>
            <pc:sldMk cId="2859748938" sldId="301"/>
            <ac:spMk id="146" creationId="{A8FD459D-5667-E3F4-D1C6-87D9A046A61B}"/>
          </ac:spMkLst>
        </pc:spChg>
        <pc:spChg chg="mod">
          <ac:chgData name="Ong, Jonathan L" userId="dee7cf0f-179a-4027-8ad1-8901dd82d2be" providerId="ADAL" clId="{55DE6284-6158-45F3-977A-00832F3579FF}" dt="2023-05-26T17:50:28.405" v="589" actId="1076"/>
          <ac:spMkLst>
            <pc:docMk/>
            <pc:sldMk cId="2859748938" sldId="301"/>
            <ac:spMk id="147" creationId="{4007D01D-42FA-7669-38F2-FBB5DD490778}"/>
          </ac:spMkLst>
        </pc:spChg>
        <pc:spChg chg="mod">
          <ac:chgData name="Ong, Jonathan L" userId="dee7cf0f-179a-4027-8ad1-8901dd82d2be" providerId="ADAL" clId="{55DE6284-6158-45F3-977A-00832F3579FF}" dt="2023-05-26T17:50:31.286" v="590" actId="1076"/>
          <ac:spMkLst>
            <pc:docMk/>
            <pc:sldMk cId="2859748938" sldId="301"/>
            <ac:spMk id="148" creationId="{DD8BCBB3-0F39-6D98-E343-729E8BF4542A}"/>
          </ac:spMkLst>
        </pc:spChg>
        <pc:spChg chg="mod">
          <ac:chgData name="Ong, Jonathan L" userId="dee7cf0f-179a-4027-8ad1-8901dd82d2be" providerId="ADAL" clId="{55DE6284-6158-45F3-977A-00832F3579FF}" dt="2023-05-26T17:50:15.080" v="586" actId="404"/>
          <ac:spMkLst>
            <pc:docMk/>
            <pc:sldMk cId="2859748938" sldId="301"/>
            <ac:spMk id="149" creationId="{616FC507-29F2-D205-53AC-BEB228D88B63}"/>
          </ac:spMkLst>
        </pc:spChg>
        <pc:spChg chg="mod">
          <ac:chgData name="Ong, Jonathan L" userId="dee7cf0f-179a-4027-8ad1-8901dd82d2be" providerId="ADAL" clId="{55DE6284-6158-45F3-977A-00832F3579FF}" dt="2023-05-26T17:50:15.080" v="586" actId="404"/>
          <ac:spMkLst>
            <pc:docMk/>
            <pc:sldMk cId="2859748938" sldId="301"/>
            <ac:spMk id="150" creationId="{6288055C-7C65-738B-9FC6-2DFFD0484A55}"/>
          </ac:spMkLst>
        </pc:spChg>
        <pc:spChg chg="mod">
          <ac:chgData name="Ong, Jonathan L" userId="dee7cf0f-179a-4027-8ad1-8901dd82d2be" providerId="ADAL" clId="{55DE6284-6158-45F3-977A-00832F3579FF}" dt="2023-05-26T17:50:15.080" v="586" actId="404"/>
          <ac:spMkLst>
            <pc:docMk/>
            <pc:sldMk cId="2859748938" sldId="301"/>
            <ac:spMk id="151" creationId="{A2725F26-7644-AA4B-4310-A972D6B644F6}"/>
          </ac:spMkLst>
        </pc:spChg>
        <pc:spChg chg="mod">
          <ac:chgData name="Ong, Jonathan L" userId="dee7cf0f-179a-4027-8ad1-8901dd82d2be" providerId="ADAL" clId="{55DE6284-6158-45F3-977A-00832F3579FF}" dt="2023-05-26T17:50:26.099" v="588" actId="1076"/>
          <ac:spMkLst>
            <pc:docMk/>
            <pc:sldMk cId="2859748938" sldId="301"/>
            <ac:spMk id="152" creationId="{22326858-A440-9530-1A46-DCABC0CC7849}"/>
          </ac:spMkLst>
        </pc:spChg>
        <pc:spChg chg="mod">
          <ac:chgData name="Ong, Jonathan L" userId="dee7cf0f-179a-4027-8ad1-8901dd82d2be" providerId="ADAL" clId="{55DE6284-6158-45F3-977A-00832F3579FF}" dt="2023-05-26T17:50:15.080" v="586" actId="404"/>
          <ac:spMkLst>
            <pc:docMk/>
            <pc:sldMk cId="2859748938" sldId="301"/>
            <ac:spMk id="153" creationId="{4092BB26-1838-2D85-052F-344CDFDF1B28}"/>
          </ac:spMkLst>
        </pc:spChg>
        <pc:spChg chg="mod">
          <ac:chgData name="Ong, Jonathan L" userId="dee7cf0f-179a-4027-8ad1-8901dd82d2be" providerId="ADAL" clId="{55DE6284-6158-45F3-977A-00832F3579FF}" dt="2023-05-26T17:51:57.730" v="670" actId="20577"/>
          <ac:spMkLst>
            <pc:docMk/>
            <pc:sldMk cId="2859748938" sldId="301"/>
            <ac:spMk id="154" creationId="{E781D91F-C1C0-7635-BE0C-D55618804C21}"/>
          </ac:spMkLst>
        </pc:spChg>
        <pc:spChg chg="mod">
          <ac:chgData name="Ong, Jonathan L" userId="dee7cf0f-179a-4027-8ad1-8901dd82d2be" providerId="ADAL" clId="{55DE6284-6158-45F3-977A-00832F3579FF}" dt="2023-05-26T17:50:34.335" v="591" actId="1076"/>
          <ac:spMkLst>
            <pc:docMk/>
            <pc:sldMk cId="2859748938" sldId="301"/>
            <ac:spMk id="155" creationId="{1BDA6284-AB98-6B3A-2A1A-36CED3A457D7}"/>
          </ac:spMkLst>
        </pc:spChg>
        <pc:spChg chg="mod">
          <ac:chgData name="Ong, Jonathan L" userId="dee7cf0f-179a-4027-8ad1-8901dd82d2be" providerId="ADAL" clId="{55DE6284-6158-45F3-977A-00832F3579FF}" dt="2023-05-26T17:52:11.367" v="672" actId="1076"/>
          <ac:spMkLst>
            <pc:docMk/>
            <pc:sldMk cId="2859748938" sldId="301"/>
            <ac:spMk id="156" creationId="{F5D94AB2-F19B-8E69-C566-11F15680BEB6}"/>
          </ac:spMkLst>
        </pc:spChg>
        <pc:spChg chg="mod">
          <ac:chgData name="Ong, Jonathan L" userId="dee7cf0f-179a-4027-8ad1-8901dd82d2be" providerId="ADAL" clId="{55DE6284-6158-45F3-977A-00832F3579FF}" dt="2023-05-26T17:50:15.080" v="586" actId="404"/>
          <ac:spMkLst>
            <pc:docMk/>
            <pc:sldMk cId="2859748938" sldId="301"/>
            <ac:spMk id="157" creationId="{0E01506A-111B-FD4A-8D0A-DAC1D096C8B3}"/>
          </ac:spMkLst>
        </pc:spChg>
        <pc:spChg chg="mod">
          <ac:chgData name="Ong, Jonathan L" userId="dee7cf0f-179a-4027-8ad1-8901dd82d2be" providerId="ADAL" clId="{55DE6284-6158-45F3-977A-00832F3579FF}" dt="2023-05-26T17:50:15.080" v="586" actId="404"/>
          <ac:spMkLst>
            <pc:docMk/>
            <pc:sldMk cId="2859748938" sldId="301"/>
            <ac:spMk id="158" creationId="{9FB08C86-331A-194D-F7A4-61DCDA6AA466}"/>
          </ac:spMkLst>
        </pc:spChg>
        <pc:spChg chg="mod">
          <ac:chgData name="Ong, Jonathan L" userId="dee7cf0f-179a-4027-8ad1-8901dd82d2be" providerId="ADAL" clId="{55DE6284-6158-45F3-977A-00832F3579FF}" dt="2023-05-26T17:50:15.080" v="586" actId="404"/>
          <ac:spMkLst>
            <pc:docMk/>
            <pc:sldMk cId="2859748938" sldId="301"/>
            <ac:spMk id="159" creationId="{A282243C-DBF0-8F39-1BBB-EE6056AADF37}"/>
          </ac:spMkLst>
        </pc:spChg>
        <pc:spChg chg="mod">
          <ac:chgData name="Ong, Jonathan L" userId="dee7cf0f-179a-4027-8ad1-8901dd82d2be" providerId="ADAL" clId="{55DE6284-6158-45F3-977A-00832F3579FF}" dt="2023-05-26T17:50:23.983" v="587" actId="1076"/>
          <ac:spMkLst>
            <pc:docMk/>
            <pc:sldMk cId="2859748938" sldId="301"/>
            <ac:spMk id="160" creationId="{5AE7BC7B-455E-4128-F5D3-32EF714FB95D}"/>
          </ac:spMkLst>
        </pc:spChg>
        <pc:spChg chg="mod">
          <ac:chgData name="Ong, Jonathan L" userId="dee7cf0f-179a-4027-8ad1-8901dd82d2be" providerId="ADAL" clId="{55DE6284-6158-45F3-977A-00832F3579FF}" dt="2023-05-26T17:50:15.080" v="586" actId="404"/>
          <ac:spMkLst>
            <pc:docMk/>
            <pc:sldMk cId="2859748938" sldId="301"/>
            <ac:spMk id="161" creationId="{01CB9078-8910-6999-D7EF-57CC5F78448D}"/>
          </ac:spMkLst>
        </pc:spChg>
        <pc:spChg chg="mod">
          <ac:chgData name="Ong, Jonathan L" userId="dee7cf0f-179a-4027-8ad1-8901dd82d2be" providerId="ADAL" clId="{55DE6284-6158-45F3-977A-00832F3579FF}" dt="2023-05-26T17:50:15.080" v="586" actId="404"/>
          <ac:spMkLst>
            <pc:docMk/>
            <pc:sldMk cId="2859748938" sldId="301"/>
            <ac:spMk id="162" creationId="{B462B9E2-5637-D4C1-9713-390C1741D475}"/>
          </ac:spMkLst>
        </pc:spChg>
        <pc:spChg chg="mod">
          <ac:chgData name="Ong, Jonathan L" userId="dee7cf0f-179a-4027-8ad1-8901dd82d2be" providerId="ADAL" clId="{55DE6284-6158-45F3-977A-00832F3579FF}" dt="2023-05-26T17:50:15.080" v="586" actId="404"/>
          <ac:spMkLst>
            <pc:docMk/>
            <pc:sldMk cId="2859748938" sldId="301"/>
            <ac:spMk id="163" creationId="{3E4666D4-0BBC-0AA3-0920-5F497E7EC5E6}"/>
          </ac:spMkLst>
        </pc:spChg>
        <pc:spChg chg="mod">
          <ac:chgData name="Ong, Jonathan L" userId="dee7cf0f-179a-4027-8ad1-8901dd82d2be" providerId="ADAL" clId="{55DE6284-6158-45F3-977A-00832F3579FF}" dt="2023-05-26T17:50:15.080" v="586" actId="404"/>
          <ac:spMkLst>
            <pc:docMk/>
            <pc:sldMk cId="2859748938" sldId="301"/>
            <ac:spMk id="164" creationId="{CF17F302-77BE-6F3E-B259-71212F699A46}"/>
          </ac:spMkLst>
        </pc:spChg>
      </pc:sldChg>
      <pc:sldChg chg="new del">
        <pc:chgData name="Ong, Jonathan L" userId="dee7cf0f-179a-4027-8ad1-8901dd82d2be" providerId="ADAL" clId="{55DE6284-6158-45F3-977A-00832F3579FF}" dt="2023-05-26T17:38:37.258" v="413" actId="47"/>
        <pc:sldMkLst>
          <pc:docMk/>
          <pc:sldMk cId="3460547581" sldId="301"/>
        </pc:sldMkLst>
      </pc:sldChg>
      <pc:sldChg chg="addSp delSp modSp new mod modTransition modClrScheme chgLayout modNotesTx">
        <pc:chgData name="Ong, Jonathan L" userId="dee7cf0f-179a-4027-8ad1-8901dd82d2be" providerId="ADAL" clId="{55DE6284-6158-45F3-977A-00832F3579FF}" dt="2023-06-04T22:13:44.445" v="4844" actId="6549"/>
        <pc:sldMkLst>
          <pc:docMk/>
          <pc:sldMk cId="1813440302" sldId="302"/>
        </pc:sldMkLst>
        <pc:spChg chg="del">
          <ac:chgData name="Ong, Jonathan L" userId="dee7cf0f-179a-4027-8ad1-8901dd82d2be" providerId="ADAL" clId="{55DE6284-6158-45F3-977A-00832F3579FF}" dt="2023-05-26T17:57:37.180" v="782" actId="700"/>
          <ac:spMkLst>
            <pc:docMk/>
            <pc:sldMk cId="1813440302" sldId="302"/>
            <ac:spMk id="2" creationId="{41583F9E-AB57-6DB5-4635-1391CED527F6}"/>
          </ac:spMkLst>
        </pc:spChg>
        <pc:spChg chg="del">
          <ac:chgData name="Ong, Jonathan L" userId="dee7cf0f-179a-4027-8ad1-8901dd82d2be" providerId="ADAL" clId="{55DE6284-6158-45F3-977A-00832F3579FF}" dt="2023-05-26T17:57:37.180" v="782" actId="700"/>
          <ac:spMkLst>
            <pc:docMk/>
            <pc:sldMk cId="1813440302" sldId="302"/>
            <ac:spMk id="3" creationId="{5261D5EC-4F63-5508-9EE7-DD76D055526F}"/>
          </ac:spMkLst>
        </pc:spChg>
        <pc:spChg chg="add mod">
          <ac:chgData name="Ong, Jonathan L" userId="dee7cf0f-179a-4027-8ad1-8901dd82d2be" providerId="ADAL" clId="{55DE6284-6158-45F3-977A-00832F3579FF}" dt="2023-05-26T18:01:46.578" v="866" actId="1076"/>
          <ac:spMkLst>
            <pc:docMk/>
            <pc:sldMk cId="1813440302" sldId="302"/>
            <ac:spMk id="8" creationId="{7C7271CE-778A-BF95-6167-273D36998741}"/>
          </ac:spMkLst>
        </pc:spChg>
        <pc:spChg chg="add mod">
          <ac:chgData name="Ong, Jonathan L" userId="dee7cf0f-179a-4027-8ad1-8901dd82d2be" providerId="ADAL" clId="{55DE6284-6158-45F3-977A-00832F3579FF}" dt="2023-05-26T18:06:45.980" v="1067" actId="20577"/>
          <ac:spMkLst>
            <pc:docMk/>
            <pc:sldMk cId="1813440302" sldId="302"/>
            <ac:spMk id="9" creationId="{94CDAB4C-9A43-7381-D656-5C9192E4628E}"/>
          </ac:spMkLst>
        </pc:spChg>
        <pc:spChg chg="add mod">
          <ac:chgData name="Ong, Jonathan L" userId="dee7cf0f-179a-4027-8ad1-8901dd82d2be" providerId="ADAL" clId="{55DE6284-6158-45F3-977A-00832F3579FF}" dt="2023-05-26T18:02:15.893" v="902" actId="20577"/>
          <ac:spMkLst>
            <pc:docMk/>
            <pc:sldMk cId="1813440302" sldId="302"/>
            <ac:spMk id="10" creationId="{2F8448AC-B5FB-4ACF-7808-AE17C7AE9D89}"/>
          </ac:spMkLst>
        </pc:spChg>
        <pc:grpChg chg="add mod">
          <ac:chgData name="Ong, Jonathan L" userId="dee7cf0f-179a-4027-8ad1-8901dd82d2be" providerId="ADAL" clId="{55DE6284-6158-45F3-977A-00832F3579FF}" dt="2023-05-26T18:01:49.233" v="868" actId="1076"/>
          <ac:grpSpMkLst>
            <pc:docMk/>
            <pc:sldMk cId="1813440302" sldId="302"/>
            <ac:grpSpMk id="4" creationId="{158930CA-77A7-3B10-6805-1BDD3DC58198}"/>
          </ac:grpSpMkLst>
        </pc:grpChg>
        <pc:picChg chg="mod">
          <ac:chgData name="Ong, Jonathan L" userId="dee7cf0f-179a-4027-8ad1-8901dd82d2be" providerId="ADAL" clId="{55DE6284-6158-45F3-977A-00832F3579FF}" dt="2023-05-26T17:58:10.936" v="783"/>
          <ac:picMkLst>
            <pc:docMk/>
            <pc:sldMk cId="1813440302" sldId="302"/>
            <ac:picMk id="5" creationId="{0BB2CB46-CB7A-19F5-CE0C-625ABF37D303}"/>
          </ac:picMkLst>
        </pc:picChg>
        <pc:picChg chg="mod">
          <ac:chgData name="Ong, Jonathan L" userId="dee7cf0f-179a-4027-8ad1-8901dd82d2be" providerId="ADAL" clId="{55DE6284-6158-45F3-977A-00832F3579FF}" dt="2023-05-26T17:58:10.936" v="783"/>
          <ac:picMkLst>
            <pc:docMk/>
            <pc:sldMk cId="1813440302" sldId="302"/>
            <ac:picMk id="6" creationId="{A4D1F7E0-1E41-2EC5-FBD8-D3D168C07C8F}"/>
          </ac:picMkLst>
        </pc:picChg>
        <pc:picChg chg="mod">
          <ac:chgData name="Ong, Jonathan L" userId="dee7cf0f-179a-4027-8ad1-8901dd82d2be" providerId="ADAL" clId="{55DE6284-6158-45F3-977A-00832F3579FF}" dt="2023-05-26T17:58:10.936" v="783"/>
          <ac:picMkLst>
            <pc:docMk/>
            <pc:sldMk cId="1813440302" sldId="302"/>
            <ac:picMk id="7" creationId="{1ABDCFA6-997F-C4E5-BA21-3A17BC5FC0C5}"/>
          </ac:picMkLst>
        </pc:picChg>
      </pc:sldChg>
      <pc:sldChg chg="modSp add del mod">
        <pc:chgData name="Ong, Jonathan L" userId="dee7cf0f-179a-4027-8ad1-8901dd82d2be" providerId="ADAL" clId="{55DE6284-6158-45F3-977A-00832F3579FF}" dt="2023-05-26T17:48:02.470" v="566" actId="47"/>
        <pc:sldMkLst>
          <pc:docMk/>
          <pc:sldMk cId="3398130179" sldId="302"/>
        </pc:sldMkLst>
        <pc:picChg chg="mod">
          <ac:chgData name="Ong, Jonathan L" userId="dee7cf0f-179a-4027-8ad1-8901dd82d2be" providerId="ADAL" clId="{55DE6284-6158-45F3-977A-00832F3579FF}" dt="2023-05-26T17:45:59.698" v="554" actId="34136"/>
          <ac:picMkLst>
            <pc:docMk/>
            <pc:sldMk cId="3398130179" sldId="302"/>
            <ac:picMk id="2" creationId="{D7596B29-1854-7F2B-7C59-8021068CF662}"/>
          </ac:picMkLst>
        </pc:picChg>
      </pc:sldChg>
      <pc:sldChg chg="addSp modSp add mod modTransition modNotesTx">
        <pc:chgData name="Ong, Jonathan L" userId="dee7cf0f-179a-4027-8ad1-8901dd82d2be" providerId="ADAL" clId="{55DE6284-6158-45F3-977A-00832F3579FF}" dt="2023-06-04T22:16:12.827" v="5162" actId="20577"/>
        <pc:sldMkLst>
          <pc:docMk/>
          <pc:sldMk cId="738717625" sldId="303"/>
        </pc:sldMkLst>
        <pc:spChg chg="add mod">
          <ac:chgData name="Ong, Jonathan L" userId="dee7cf0f-179a-4027-8ad1-8901dd82d2be" providerId="ADAL" clId="{55DE6284-6158-45F3-977A-00832F3579FF}" dt="2023-06-04T22:16:12.827" v="5162" actId="20577"/>
          <ac:spMkLst>
            <pc:docMk/>
            <pc:sldMk cId="738717625" sldId="303"/>
            <ac:spMk id="3" creationId="{34DA4566-A2DE-3CC0-9E94-16C8E1E08C73}"/>
          </ac:spMkLst>
        </pc:spChg>
        <pc:spChg chg="mod">
          <ac:chgData name="Ong, Jonathan L" userId="dee7cf0f-179a-4027-8ad1-8901dd82d2be" providerId="ADAL" clId="{55DE6284-6158-45F3-977A-00832F3579FF}" dt="2023-05-26T18:03:42.702" v="952" actId="14100"/>
          <ac:spMkLst>
            <pc:docMk/>
            <pc:sldMk cId="738717625" sldId="303"/>
            <ac:spMk id="8" creationId="{7C7271CE-778A-BF95-6167-273D36998741}"/>
          </ac:spMkLst>
        </pc:spChg>
        <pc:spChg chg="mod">
          <ac:chgData name="Ong, Jonathan L" userId="dee7cf0f-179a-4027-8ad1-8901dd82d2be" providerId="ADAL" clId="{55DE6284-6158-45F3-977A-00832F3579FF}" dt="2023-05-26T18:06:54.812" v="1068"/>
          <ac:spMkLst>
            <pc:docMk/>
            <pc:sldMk cId="738717625" sldId="303"/>
            <ac:spMk id="9" creationId="{94CDAB4C-9A43-7381-D656-5C9192E4628E}"/>
          </ac:spMkLst>
        </pc:spChg>
        <pc:spChg chg="mod">
          <ac:chgData name="Ong, Jonathan L" userId="dee7cf0f-179a-4027-8ad1-8901dd82d2be" providerId="ADAL" clId="{55DE6284-6158-45F3-977A-00832F3579FF}" dt="2023-05-26T18:03:34.162" v="949" actId="1076"/>
          <ac:spMkLst>
            <pc:docMk/>
            <pc:sldMk cId="738717625" sldId="303"/>
            <ac:spMk id="10" creationId="{2F8448AC-B5FB-4ACF-7808-AE17C7AE9D89}"/>
          </ac:spMkLst>
        </pc:spChg>
        <pc:grpChg chg="mod">
          <ac:chgData name="Ong, Jonathan L" userId="dee7cf0f-179a-4027-8ad1-8901dd82d2be" providerId="ADAL" clId="{55DE6284-6158-45F3-977A-00832F3579FF}" dt="2023-05-26T18:03:51.533" v="954" actId="1076"/>
          <ac:grpSpMkLst>
            <pc:docMk/>
            <pc:sldMk cId="738717625" sldId="303"/>
            <ac:grpSpMk id="4" creationId="{158930CA-77A7-3B10-6805-1BDD3DC58198}"/>
          </ac:grpSpMkLst>
        </pc:grpChg>
      </pc:sldChg>
      <pc:sldChg chg="addSp modSp add mod modTransition modNotesTx">
        <pc:chgData name="Ong, Jonathan L" userId="dee7cf0f-179a-4027-8ad1-8901dd82d2be" providerId="ADAL" clId="{55DE6284-6158-45F3-977A-00832F3579FF}" dt="2023-06-04T22:19:14.680" v="5761" actId="20577"/>
        <pc:sldMkLst>
          <pc:docMk/>
          <pc:sldMk cId="4042298655" sldId="304"/>
        </pc:sldMkLst>
        <pc:spChg chg="add mod">
          <ac:chgData name="Ong, Jonathan L" userId="dee7cf0f-179a-4027-8ad1-8901dd82d2be" providerId="ADAL" clId="{55DE6284-6158-45F3-977A-00832F3579FF}" dt="2023-06-02T19:18:16.646" v="3987" actId="20577"/>
          <ac:spMkLst>
            <pc:docMk/>
            <pc:sldMk cId="4042298655" sldId="304"/>
            <ac:spMk id="3" creationId="{FE78DF1E-F70F-3C6C-F077-B3B44AB9458C}"/>
          </ac:spMkLst>
        </pc:spChg>
        <pc:spChg chg="mod">
          <ac:chgData name="Ong, Jonathan L" userId="dee7cf0f-179a-4027-8ad1-8901dd82d2be" providerId="ADAL" clId="{55DE6284-6158-45F3-977A-00832F3579FF}" dt="2023-05-26T18:04:35.578" v="965" actId="1076"/>
          <ac:spMkLst>
            <pc:docMk/>
            <pc:sldMk cId="4042298655" sldId="304"/>
            <ac:spMk id="8" creationId="{7C7271CE-778A-BF95-6167-273D36998741}"/>
          </ac:spMkLst>
        </pc:spChg>
        <pc:spChg chg="mod">
          <ac:chgData name="Ong, Jonathan L" userId="dee7cf0f-179a-4027-8ad1-8901dd82d2be" providerId="ADAL" clId="{55DE6284-6158-45F3-977A-00832F3579FF}" dt="2023-05-26T18:06:58.565" v="1069"/>
          <ac:spMkLst>
            <pc:docMk/>
            <pc:sldMk cId="4042298655" sldId="304"/>
            <ac:spMk id="9" creationId="{94CDAB4C-9A43-7381-D656-5C9192E4628E}"/>
          </ac:spMkLst>
        </pc:spChg>
        <pc:spChg chg="mod">
          <ac:chgData name="Ong, Jonathan L" userId="dee7cf0f-179a-4027-8ad1-8901dd82d2be" providerId="ADAL" clId="{55DE6284-6158-45F3-977A-00832F3579FF}" dt="2023-05-26T18:04:41.821" v="968" actId="14100"/>
          <ac:spMkLst>
            <pc:docMk/>
            <pc:sldMk cId="4042298655" sldId="304"/>
            <ac:spMk id="10" creationId="{2F8448AC-B5FB-4ACF-7808-AE17C7AE9D89}"/>
          </ac:spMkLst>
        </pc:spChg>
        <pc:grpChg chg="mod">
          <ac:chgData name="Ong, Jonathan L" userId="dee7cf0f-179a-4027-8ad1-8901dd82d2be" providerId="ADAL" clId="{55DE6284-6158-45F3-977A-00832F3579FF}" dt="2023-05-26T18:04:58" v="971" actId="1076"/>
          <ac:grpSpMkLst>
            <pc:docMk/>
            <pc:sldMk cId="4042298655" sldId="304"/>
            <ac:grpSpMk id="4" creationId="{158930CA-77A7-3B10-6805-1BDD3DC58198}"/>
          </ac:grpSpMkLst>
        </pc:grpChg>
      </pc:sldChg>
      <pc:sldChg chg="addSp modSp add mod modTransition modNotesTx">
        <pc:chgData name="Ong, Jonathan L" userId="dee7cf0f-179a-4027-8ad1-8901dd82d2be" providerId="ADAL" clId="{55DE6284-6158-45F3-977A-00832F3579FF}" dt="2023-06-04T22:21:42.758" v="5947" actId="6549"/>
        <pc:sldMkLst>
          <pc:docMk/>
          <pc:sldMk cId="1932787037" sldId="305"/>
        </pc:sldMkLst>
        <pc:spChg chg="add mod">
          <ac:chgData name="Ong, Jonathan L" userId="dee7cf0f-179a-4027-8ad1-8901dd82d2be" providerId="ADAL" clId="{55DE6284-6158-45F3-977A-00832F3579FF}" dt="2023-06-02T19:55:09.408" v="4000" actId="20577"/>
          <ac:spMkLst>
            <pc:docMk/>
            <pc:sldMk cId="1932787037" sldId="305"/>
            <ac:spMk id="3" creationId="{42481B96-0D62-EBA3-663E-B79F10EDEA0F}"/>
          </ac:spMkLst>
        </pc:spChg>
        <pc:spChg chg="mod">
          <ac:chgData name="Ong, Jonathan L" userId="dee7cf0f-179a-4027-8ad1-8901dd82d2be" providerId="ADAL" clId="{55DE6284-6158-45F3-977A-00832F3579FF}" dt="2023-05-26T18:06:21.058" v="1047" actId="1076"/>
          <ac:spMkLst>
            <pc:docMk/>
            <pc:sldMk cId="1932787037" sldId="305"/>
            <ac:spMk id="8" creationId="{7C7271CE-778A-BF95-6167-273D36998741}"/>
          </ac:spMkLst>
        </pc:spChg>
        <pc:spChg chg="mod">
          <ac:chgData name="Ong, Jonathan L" userId="dee7cf0f-179a-4027-8ad1-8901dd82d2be" providerId="ADAL" clId="{55DE6284-6158-45F3-977A-00832F3579FF}" dt="2023-05-26T18:07:04.911" v="1071" actId="14100"/>
          <ac:spMkLst>
            <pc:docMk/>
            <pc:sldMk cId="1932787037" sldId="305"/>
            <ac:spMk id="9" creationId="{94CDAB4C-9A43-7381-D656-5C9192E4628E}"/>
          </ac:spMkLst>
        </pc:spChg>
        <pc:spChg chg="mod">
          <ac:chgData name="Ong, Jonathan L" userId="dee7cf0f-179a-4027-8ad1-8901dd82d2be" providerId="ADAL" clId="{55DE6284-6158-45F3-977A-00832F3579FF}" dt="2023-05-26T18:06:25.231" v="1048" actId="1076"/>
          <ac:spMkLst>
            <pc:docMk/>
            <pc:sldMk cId="1932787037" sldId="305"/>
            <ac:spMk id="10" creationId="{2F8448AC-B5FB-4ACF-7808-AE17C7AE9D89}"/>
          </ac:spMkLst>
        </pc:spChg>
        <pc:grpChg chg="mod">
          <ac:chgData name="Ong, Jonathan L" userId="dee7cf0f-179a-4027-8ad1-8901dd82d2be" providerId="ADAL" clId="{55DE6284-6158-45F3-977A-00832F3579FF}" dt="2023-05-26T18:07:22.674" v="1073" actId="1076"/>
          <ac:grpSpMkLst>
            <pc:docMk/>
            <pc:sldMk cId="1932787037" sldId="305"/>
            <ac:grpSpMk id="4" creationId="{158930CA-77A7-3B10-6805-1BDD3DC58198}"/>
          </ac:grpSpMkLst>
        </pc:grpChg>
      </pc:sldChg>
      <pc:sldChg chg="addSp modSp add mod modTransition modNotesTx">
        <pc:chgData name="Ong, Jonathan L" userId="dee7cf0f-179a-4027-8ad1-8901dd82d2be" providerId="ADAL" clId="{55DE6284-6158-45F3-977A-00832F3579FF}" dt="2023-06-04T22:25:19.280" v="6067" actId="20577"/>
        <pc:sldMkLst>
          <pc:docMk/>
          <pc:sldMk cId="1209641623" sldId="306"/>
        </pc:sldMkLst>
        <pc:grpChg chg="add mod">
          <ac:chgData name="Ong, Jonathan L" userId="dee7cf0f-179a-4027-8ad1-8901dd82d2be" providerId="ADAL" clId="{55DE6284-6158-45F3-977A-00832F3579FF}" dt="2023-05-26T18:10:29.854" v="1093" actId="1076"/>
          <ac:grpSpMkLst>
            <pc:docMk/>
            <pc:sldMk cId="1209641623" sldId="306"/>
            <ac:grpSpMk id="3" creationId="{1E4416E9-F03D-41E2-019B-0D5A95641A5C}"/>
          </ac:grpSpMkLst>
        </pc:grpChg>
        <pc:picChg chg="add mod">
          <ac:chgData name="Ong, Jonathan L" userId="dee7cf0f-179a-4027-8ad1-8901dd82d2be" providerId="ADAL" clId="{55DE6284-6158-45F3-977A-00832F3579FF}" dt="2023-05-26T18:10:22.711" v="1091" actId="1076"/>
          <ac:picMkLst>
            <pc:docMk/>
            <pc:sldMk cId="1209641623" sldId="306"/>
            <ac:picMk id="2" creationId="{861C4CCC-DEE5-B279-9507-C83A4A046057}"/>
          </ac:picMkLst>
        </pc:picChg>
        <pc:picChg chg="mod">
          <ac:chgData name="Ong, Jonathan L" userId="dee7cf0f-179a-4027-8ad1-8901dd82d2be" providerId="ADAL" clId="{55DE6284-6158-45F3-977A-00832F3579FF}" dt="2023-05-26T18:10:17.520" v="1088"/>
          <ac:picMkLst>
            <pc:docMk/>
            <pc:sldMk cId="1209641623" sldId="306"/>
            <ac:picMk id="11" creationId="{8087C2DC-3EC8-5513-6673-3C51E1E94EF8}"/>
          </ac:picMkLst>
        </pc:picChg>
        <pc:picChg chg="mod">
          <ac:chgData name="Ong, Jonathan L" userId="dee7cf0f-179a-4027-8ad1-8901dd82d2be" providerId="ADAL" clId="{55DE6284-6158-45F3-977A-00832F3579FF}" dt="2023-05-26T18:10:17.520" v="1088"/>
          <ac:picMkLst>
            <pc:docMk/>
            <pc:sldMk cId="1209641623" sldId="306"/>
            <ac:picMk id="12" creationId="{F800C3E1-3971-3EBC-AC69-9CA236976619}"/>
          </ac:picMkLst>
        </pc:picChg>
      </pc:sldChg>
      <pc:sldChg chg="addSp delSp modSp new mod modTransition modClrScheme modAnim chgLayout modNotesTx">
        <pc:chgData name="Ong, Jonathan L" userId="dee7cf0f-179a-4027-8ad1-8901dd82d2be" providerId="ADAL" clId="{55DE6284-6158-45F3-977A-00832F3579FF}" dt="2023-06-04T22:28:36.041" v="6214" actId="113"/>
        <pc:sldMkLst>
          <pc:docMk/>
          <pc:sldMk cId="3630698283" sldId="307"/>
        </pc:sldMkLst>
        <pc:spChg chg="del mod ord">
          <ac:chgData name="Ong, Jonathan L" userId="dee7cf0f-179a-4027-8ad1-8901dd82d2be" providerId="ADAL" clId="{55DE6284-6158-45F3-977A-00832F3579FF}" dt="2023-05-26T18:14:52.340" v="1111" actId="700"/>
          <ac:spMkLst>
            <pc:docMk/>
            <pc:sldMk cId="3630698283" sldId="307"/>
            <ac:spMk id="2" creationId="{56F11591-CCB8-6B79-EC0E-9361AF11E4D5}"/>
          </ac:spMkLst>
        </pc:spChg>
        <pc:spChg chg="del mod ord">
          <ac:chgData name="Ong, Jonathan L" userId="dee7cf0f-179a-4027-8ad1-8901dd82d2be" providerId="ADAL" clId="{55DE6284-6158-45F3-977A-00832F3579FF}" dt="2023-05-26T18:14:52.340" v="1111" actId="700"/>
          <ac:spMkLst>
            <pc:docMk/>
            <pc:sldMk cId="3630698283" sldId="307"/>
            <ac:spMk id="3" creationId="{7B4EDC39-247F-EC55-4B13-B151F126443C}"/>
          </ac:spMkLst>
        </pc:spChg>
        <pc:spChg chg="add mod ord">
          <ac:chgData name="Ong, Jonathan L" userId="dee7cf0f-179a-4027-8ad1-8901dd82d2be" providerId="ADAL" clId="{55DE6284-6158-45F3-977A-00832F3579FF}" dt="2023-06-04T22:27:54.134" v="6184" actId="20577"/>
          <ac:spMkLst>
            <pc:docMk/>
            <pc:sldMk cId="3630698283" sldId="307"/>
            <ac:spMk id="4" creationId="{A3276FBA-5455-64FC-6606-756F88B64175}"/>
          </ac:spMkLst>
        </pc:spChg>
        <pc:spChg chg="add del mod ord">
          <ac:chgData name="Ong, Jonathan L" userId="dee7cf0f-179a-4027-8ad1-8901dd82d2be" providerId="ADAL" clId="{55DE6284-6158-45F3-977A-00832F3579FF}" dt="2023-05-26T18:17:56.743" v="1139" actId="478"/>
          <ac:spMkLst>
            <pc:docMk/>
            <pc:sldMk cId="3630698283" sldId="307"/>
            <ac:spMk id="5" creationId="{0FEB2724-F484-5FE2-E824-D3999BA207E7}"/>
          </ac:spMkLst>
        </pc:spChg>
        <pc:grpChg chg="mod">
          <ac:chgData name="Ong, Jonathan L" userId="dee7cf0f-179a-4027-8ad1-8901dd82d2be" providerId="ADAL" clId="{55DE6284-6158-45F3-977A-00832F3579FF}" dt="2023-05-26T18:18:55.143" v="1144"/>
          <ac:grpSpMkLst>
            <pc:docMk/>
            <pc:sldMk cId="3630698283" sldId="307"/>
            <ac:grpSpMk id="10" creationId="{CB7B55F5-3FDA-7B8A-98B0-ADE4B6DBE307}"/>
          </ac:grpSpMkLst>
        </pc:grpChg>
        <pc:grpChg chg="add del mod">
          <ac:chgData name="Ong, Jonathan L" userId="dee7cf0f-179a-4027-8ad1-8901dd82d2be" providerId="ADAL" clId="{55DE6284-6158-45F3-977A-00832F3579FF}" dt="2023-05-26T18:19:08.747" v="1153"/>
          <ac:grpSpMkLst>
            <pc:docMk/>
            <pc:sldMk cId="3630698283" sldId="307"/>
            <ac:grpSpMk id="13" creationId="{89B54BB9-3EFE-0EAD-E6C8-EFF991382FBE}"/>
          </ac:grpSpMkLst>
        </pc:grpChg>
        <pc:grpChg chg="mod">
          <ac:chgData name="Ong, Jonathan L" userId="dee7cf0f-179a-4027-8ad1-8901dd82d2be" providerId="ADAL" clId="{55DE6284-6158-45F3-977A-00832F3579FF}" dt="2023-05-26T18:19:08.218" v="1151"/>
          <ac:grpSpMkLst>
            <pc:docMk/>
            <pc:sldMk cId="3630698283" sldId="307"/>
            <ac:grpSpMk id="15" creationId="{CF1E1BB2-EDF7-4070-3F47-661674241D2B}"/>
          </ac:grpSpMkLst>
        </pc:grpChg>
        <pc:grpChg chg="del mod">
          <ac:chgData name="Ong, Jonathan L" userId="dee7cf0f-179a-4027-8ad1-8901dd82d2be" providerId="ADAL" clId="{55DE6284-6158-45F3-977A-00832F3579FF}" dt="2023-05-26T18:19:15.057" v="1159"/>
          <ac:grpSpMkLst>
            <pc:docMk/>
            <pc:sldMk cId="3630698283" sldId="307"/>
            <ac:grpSpMk id="18" creationId="{8F88DA37-586C-5503-64B1-AEE05E9FD86E}"/>
          </ac:grpSpMkLst>
        </pc:grpChg>
        <pc:grpChg chg="mod">
          <ac:chgData name="Ong, Jonathan L" userId="dee7cf0f-179a-4027-8ad1-8901dd82d2be" providerId="ADAL" clId="{55DE6284-6158-45F3-977A-00832F3579FF}" dt="2023-05-26T18:19:15.057" v="1159"/>
          <ac:grpSpMkLst>
            <pc:docMk/>
            <pc:sldMk cId="3630698283" sldId="307"/>
            <ac:grpSpMk id="20" creationId="{36CCB927-D321-9862-3BFB-1888ABE6634A}"/>
          </ac:grpSpMkLst>
        </pc:grpChg>
        <pc:picChg chg="add mod">
          <ac:chgData name="Ong, Jonathan L" userId="dee7cf0f-179a-4027-8ad1-8901dd82d2be" providerId="ADAL" clId="{55DE6284-6158-45F3-977A-00832F3579FF}" dt="2023-05-30T12:42:54.858" v="2414" actId="1076"/>
          <ac:picMkLst>
            <pc:docMk/>
            <pc:sldMk cId="3630698283" sldId="307"/>
            <ac:picMk id="2" creationId="{7E277526-A1ED-1CBD-0C6D-21071AA5615A}"/>
          </ac:picMkLst>
        </pc:picChg>
        <pc:inkChg chg="add mod">
          <ac:chgData name="Ong, Jonathan L" userId="dee7cf0f-179a-4027-8ad1-8901dd82d2be" providerId="ADAL" clId="{55DE6284-6158-45F3-977A-00832F3579FF}" dt="2023-05-26T18:18:55.143" v="1144"/>
          <ac:inkMkLst>
            <pc:docMk/>
            <pc:sldMk cId="3630698283" sldId="307"/>
            <ac:inkMk id="6" creationId="{52C6F550-018B-2A79-F9B4-EC527315AB2D}"/>
          </ac:inkMkLst>
        </pc:inkChg>
        <pc:inkChg chg="add mod">
          <ac:chgData name="Ong, Jonathan L" userId="dee7cf0f-179a-4027-8ad1-8901dd82d2be" providerId="ADAL" clId="{55DE6284-6158-45F3-977A-00832F3579FF}" dt="2023-05-26T18:18:55.143" v="1144"/>
          <ac:inkMkLst>
            <pc:docMk/>
            <pc:sldMk cId="3630698283" sldId="307"/>
            <ac:inkMk id="7" creationId="{09AA2BA2-759A-ABE6-4AE1-BBF096959D09}"/>
          </ac:inkMkLst>
        </pc:inkChg>
        <pc:inkChg chg="add mod">
          <ac:chgData name="Ong, Jonathan L" userId="dee7cf0f-179a-4027-8ad1-8901dd82d2be" providerId="ADAL" clId="{55DE6284-6158-45F3-977A-00832F3579FF}" dt="2023-05-26T18:18:55.143" v="1144"/>
          <ac:inkMkLst>
            <pc:docMk/>
            <pc:sldMk cId="3630698283" sldId="307"/>
            <ac:inkMk id="8" creationId="{D151D2F3-53A6-F6D0-F725-4C87B225822C}"/>
          </ac:inkMkLst>
        </pc:inkChg>
        <pc:inkChg chg="add mod">
          <ac:chgData name="Ong, Jonathan L" userId="dee7cf0f-179a-4027-8ad1-8901dd82d2be" providerId="ADAL" clId="{55DE6284-6158-45F3-977A-00832F3579FF}" dt="2023-05-26T18:18:55.143" v="1144"/>
          <ac:inkMkLst>
            <pc:docMk/>
            <pc:sldMk cId="3630698283" sldId="307"/>
            <ac:inkMk id="9" creationId="{8A64799C-7C5A-CD0F-352F-02055B26EB01}"/>
          </ac:inkMkLst>
        </pc:inkChg>
        <pc:inkChg chg="add del mod">
          <ac:chgData name="Ong, Jonathan L" userId="dee7cf0f-179a-4027-8ad1-8901dd82d2be" providerId="ADAL" clId="{55DE6284-6158-45F3-977A-00832F3579FF}" dt="2023-05-26T18:19:09.318" v="1154" actId="9405"/>
          <ac:inkMkLst>
            <pc:docMk/>
            <pc:sldMk cId="3630698283" sldId="307"/>
            <ac:inkMk id="11" creationId="{4BDDDCAC-EF2B-6E74-8719-84E067C014FA}"/>
          </ac:inkMkLst>
        </pc:inkChg>
        <pc:inkChg chg="add del mod">
          <ac:chgData name="Ong, Jonathan L" userId="dee7cf0f-179a-4027-8ad1-8901dd82d2be" providerId="ADAL" clId="{55DE6284-6158-45F3-977A-00832F3579FF}" dt="2023-05-26T18:19:08.747" v="1153"/>
          <ac:inkMkLst>
            <pc:docMk/>
            <pc:sldMk cId="3630698283" sldId="307"/>
            <ac:inkMk id="12" creationId="{52472D68-A510-AD23-C54A-17813199045F}"/>
          </ac:inkMkLst>
        </pc:inkChg>
        <pc:inkChg chg="add del mod">
          <ac:chgData name="Ong, Jonathan L" userId="dee7cf0f-179a-4027-8ad1-8901dd82d2be" providerId="ADAL" clId="{55DE6284-6158-45F3-977A-00832F3579FF}" dt="2023-05-26T18:19:08.218" v="1151"/>
          <ac:inkMkLst>
            <pc:docMk/>
            <pc:sldMk cId="3630698283" sldId="307"/>
            <ac:inkMk id="14" creationId="{875FB032-1BBF-D1B0-E443-A8A4E3922139}"/>
          </ac:inkMkLst>
        </pc:inkChg>
        <pc:inkChg chg="add mod">
          <ac:chgData name="Ong, Jonathan L" userId="dee7cf0f-179a-4027-8ad1-8901dd82d2be" providerId="ADAL" clId="{55DE6284-6158-45F3-977A-00832F3579FF}" dt="2023-05-26T18:19:15.057" v="1159"/>
          <ac:inkMkLst>
            <pc:docMk/>
            <pc:sldMk cId="3630698283" sldId="307"/>
            <ac:inkMk id="16" creationId="{1A8117B2-EFFE-6475-289E-A5A642DB41BA}"/>
          </ac:inkMkLst>
        </pc:inkChg>
        <pc:inkChg chg="add mod">
          <ac:chgData name="Ong, Jonathan L" userId="dee7cf0f-179a-4027-8ad1-8901dd82d2be" providerId="ADAL" clId="{55DE6284-6158-45F3-977A-00832F3579FF}" dt="2023-05-26T18:19:15.057" v="1159"/>
          <ac:inkMkLst>
            <pc:docMk/>
            <pc:sldMk cId="3630698283" sldId="307"/>
            <ac:inkMk id="17" creationId="{2CC225B7-83FB-D6AF-E5C6-94E1EC173B3D}"/>
          </ac:inkMkLst>
        </pc:inkChg>
        <pc:inkChg chg="add mod">
          <ac:chgData name="Ong, Jonathan L" userId="dee7cf0f-179a-4027-8ad1-8901dd82d2be" providerId="ADAL" clId="{55DE6284-6158-45F3-977A-00832F3579FF}" dt="2023-05-26T18:19:15.057" v="1159"/>
          <ac:inkMkLst>
            <pc:docMk/>
            <pc:sldMk cId="3630698283" sldId="307"/>
            <ac:inkMk id="19" creationId="{4D3EEF7F-9F81-8770-FF44-D13864D22D3F}"/>
          </ac:inkMkLst>
        </pc:inkChg>
      </pc:sldChg>
      <pc:sldChg chg="addSp delSp modSp new mod modTransition modAnim modNotesTx">
        <pc:chgData name="Ong, Jonathan L" userId="dee7cf0f-179a-4027-8ad1-8901dd82d2be" providerId="ADAL" clId="{55DE6284-6158-45F3-977A-00832F3579FF}" dt="2023-06-04T22:29:32.619" v="6260" actId="113"/>
        <pc:sldMkLst>
          <pc:docMk/>
          <pc:sldMk cId="1784781121" sldId="308"/>
        </pc:sldMkLst>
        <pc:spChg chg="mod">
          <ac:chgData name="Ong, Jonathan L" userId="dee7cf0f-179a-4027-8ad1-8901dd82d2be" providerId="ADAL" clId="{55DE6284-6158-45F3-977A-00832F3579FF}" dt="2023-05-26T18:21:23.068" v="1222" actId="20577"/>
          <ac:spMkLst>
            <pc:docMk/>
            <pc:sldMk cId="1784781121" sldId="308"/>
            <ac:spMk id="2" creationId="{2D8082D8-199A-E30D-DE82-CA798260AA08}"/>
          </ac:spMkLst>
        </pc:spChg>
        <pc:spChg chg="del">
          <ac:chgData name="Ong, Jonathan L" userId="dee7cf0f-179a-4027-8ad1-8901dd82d2be" providerId="ADAL" clId="{55DE6284-6158-45F3-977A-00832F3579FF}" dt="2023-05-26T18:19:47.654" v="1207" actId="478"/>
          <ac:spMkLst>
            <pc:docMk/>
            <pc:sldMk cId="1784781121" sldId="308"/>
            <ac:spMk id="3" creationId="{4D5E2268-8729-0782-36AE-3DD18F3AD25C}"/>
          </ac:spMkLst>
        </pc:spChg>
        <pc:spChg chg="add mod">
          <ac:chgData name="Ong, Jonathan L" userId="dee7cf0f-179a-4027-8ad1-8901dd82d2be" providerId="ADAL" clId="{55DE6284-6158-45F3-977A-00832F3579FF}" dt="2023-05-26T18:56:28.915" v="2232" actId="688"/>
          <ac:spMkLst>
            <pc:docMk/>
            <pc:sldMk cId="1784781121" sldId="308"/>
            <ac:spMk id="13" creationId="{576FCD07-DA0E-D208-323D-29F1A80120D9}"/>
          </ac:spMkLst>
        </pc:spChg>
        <pc:spChg chg="add mod">
          <ac:chgData name="Ong, Jonathan L" userId="dee7cf0f-179a-4027-8ad1-8901dd82d2be" providerId="ADAL" clId="{55DE6284-6158-45F3-977A-00832F3579FF}" dt="2023-05-26T18:56:28.915" v="2232" actId="688"/>
          <ac:spMkLst>
            <pc:docMk/>
            <pc:sldMk cId="1784781121" sldId="308"/>
            <ac:spMk id="14" creationId="{5EE14AF2-D76D-E021-D41B-EE79328C0523}"/>
          </ac:spMkLst>
        </pc:spChg>
        <pc:spChg chg="add mod">
          <ac:chgData name="Ong, Jonathan L" userId="dee7cf0f-179a-4027-8ad1-8901dd82d2be" providerId="ADAL" clId="{55DE6284-6158-45F3-977A-00832F3579FF}" dt="2023-05-26T18:56:28.915" v="2232" actId="688"/>
          <ac:spMkLst>
            <pc:docMk/>
            <pc:sldMk cId="1784781121" sldId="308"/>
            <ac:spMk id="15" creationId="{6CE80190-9BE3-0B3A-BECB-C958ECF8FE50}"/>
          </ac:spMkLst>
        </pc:spChg>
        <pc:grpChg chg="mod">
          <ac:chgData name="Ong, Jonathan L" userId="dee7cf0f-179a-4027-8ad1-8901dd82d2be" providerId="ADAL" clId="{55DE6284-6158-45F3-977A-00832F3579FF}" dt="2023-05-26T18:20:17.460" v="1214"/>
          <ac:grpSpMkLst>
            <pc:docMk/>
            <pc:sldMk cId="1784781121" sldId="308"/>
            <ac:grpSpMk id="9" creationId="{4E1AD8F2-6B65-EA82-DE6F-46002979FD70}"/>
          </ac:grpSpMkLst>
        </pc:grpChg>
        <pc:grpChg chg="mod">
          <ac:chgData name="Ong, Jonathan L" userId="dee7cf0f-179a-4027-8ad1-8901dd82d2be" providerId="ADAL" clId="{55DE6284-6158-45F3-977A-00832F3579FF}" dt="2023-05-26T18:20:23.120" v="1218"/>
          <ac:grpSpMkLst>
            <pc:docMk/>
            <pc:sldMk cId="1784781121" sldId="308"/>
            <ac:grpSpMk id="12" creationId="{73BDBC07-7042-B586-9C39-6C01F55174BB}"/>
          </ac:grpSpMkLst>
        </pc:grpChg>
        <pc:inkChg chg="add del">
          <ac:chgData name="Ong, Jonathan L" userId="dee7cf0f-179a-4027-8ad1-8901dd82d2be" providerId="ADAL" clId="{55DE6284-6158-45F3-977A-00832F3579FF}" dt="2023-05-26T18:19:28.175" v="1162" actId="9405"/>
          <ac:inkMkLst>
            <pc:docMk/>
            <pc:sldMk cId="1784781121" sldId="308"/>
            <ac:inkMk id="4" creationId="{EA2EF093-99DA-81BE-DAE7-F42772D1A6C6}"/>
          </ac:inkMkLst>
        </pc:inkChg>
        <pc:inkChg chg="add mod">
          <ac:chgData name="Ong, Jonathan L" userId="dee7cf0f-179a-4027-8ad1-8901dd82d2be" providerId="ADAL" clId="{55DE6284-6158-45F3-977A-00832F3579FF}" dt="2023-05-26T18:20:17.460" v="1214"/>
          <ac:inkMkLst>
            <pc:docMk/>
            <pc:sldMk cId="1784781121" sldId="308"/>
            <ac:inkMk id="5" creationId="{C39E9CA6-FE9D-FC43-9F56-C7217401D5D4}"/>
          </ac:inkMkLst>
        </pc:inkChg>
        <pc:inkChg chg="add mod">
          <ac:chgData name="Ong, Jonathan L" userId="dee7cf0f-179a-4027-8ad1-8901dd82d2be" providerId="ADAL" clId="{55DE6284-6158-45F3-977A-00832F3579FF}" dt="2023-05-26T18:20:17.460" v="1214"/>
          <ac:inkMkLst>
            <pc:docMk/>
            <pc:sldMk cId="1784781121" sldId="308"/>
            <ac:inkMk id="6" creationId="{2E45F64B-0425-43CC-B85D-8DD0E3E2636E}"/>
          </ac:inkMkLst>
        </pc:inkChg>
        <pc:inkChg chg="add del mod">
          <ac:chgData name="Ong, Jonathan L" userId="dee7cf0f-179a-4027-8ad1-8901dd82d2be" providerId="ADAL" clId="{55DE6284-6158-45F3-977A-00832F3579FF}" dt="2023-05-26T18:20:17.877" v="1215" actId="9405"/>
          <ac:inkMkLst>
            <pc:docMk/>
            <pc:sldMk cId="1784781121" sldId="308"/>
            <ac:inkMk id="7" creationId="{4418EB6E-4A54-D194-B608-76AABD676879}"/>
          </ac:inkMkLst>
        </pc:inkChg>
        <pc:inkChg chg="add del mod">
          <ac:chgData name="Ong, Jonathan L" userId="dee7cf0f-179a-4027-8ad1-8901dd82d2be" providerId="ADAL" clId="{55DE6284-6158-45F3-977A-00832F3579FF}" dt="2023-05-26T18:20:17.460" v="1214"/>
          <ac:inkMkLst>
            <pc:docMk/>
            <pc:sldMk cId="1784781121" sldId="308"/>
            <ac:inkMk id="8" creationId="{436AFF34-30BF-ACA0-2E6C-5A2A1B9B2FDA}"/>
          </ac:inkMkLst>
        </pc:inkChg>
        <pc:inkChg chg="add mod">
          <ac:chgData name="Ong, Jonathan L" userId="dee7cf0f-179a-4027-8ad1-8901dd82d2be" providerId="ADAL" clId="{55DE6284-6158-45F3-977A-00832F3579FF}" dt="2023-05-26T18:20:23.120" v="1218"/>
          <ac:inkMkLst>
            <pc:docMk/>
            <pc:sldMk cId="1784781121" sldId="308"/>
            <ac:inkMk id="10" creationId="{393B9979-6D93-55B8-069F-7211782C94F1}"/>
          </ac:inkMkLst>
        </pc:inkChg>
        <pc:inkChg chg="add mod">
          <ac:chgData name="Ong, Jonathan L" userId="dee7cf0f-179a-4027-8ad1-8901dd82d2be" providerId="ADAL" clId="{55DE6284-6158-45F3-977A-00832F3579FF}" dt="2023-05-26T18:20:23.120" v="1218"/>
          <ac:inkMkLst>
            <pc:docMk/>
            <pc:sldMk cId="1784781121" sldId="308"/>
            <ac:inkMk id="11" creationId="{89A280CD-5AF3-8674-523B-6C17FB8890BE}"/>
          </ac:inkMkLst>
        </pc:inkChg>
      </pc:sldChg>
      <pc:sldChg chg="addSp delSp modSp new mod modTransition modNotesTx">
        <pc:chgData name="Ong, Jonathan L" userId="dee7cf0f-179a-4027-8ad1-8901dd82d2be" providerId="ADAL" clId="{55DE6284-6158-45F3-977A-00832F3579FF}" dt="2023-06-04T22:30:27.533" v="6330" actId="20577"/>
        <pc:sldMkLst>
          <pc:docMk/>
          <pc:sldMk cId="867978593" sldId="309"/>
        </pc:sldMkLst>
        <pc:spChg chg="mod">
          <ac:chgData name="Ong, Jonathan L" userId="dee7cf0f-179a-4027-8ad1-8901dd82d2be" providerId="ADAL" clId="{55DE6284-6158-45F3-977A-00832F3579FF}" dt="2023-05-26T18:22:23.536" v="1246" actId="20577"/>
          <ac:spMkLst>
            <pc:docMk/>
            <pc:sldMk cId="867978593" sldId="309"/>
            <ac:spMk id="2" creationId="{C02E90D8-6267-0311-A7B1-F22884E912D4}"/>
          </ac:spMkLst>
        </pc:spChg>
        <pc:spChg chg="add del">
          <ac:chgData name="Ong, Jonathan L" userId="dee7cf0f-179a-4027-8ad1-8901dd82d2be" providerId="ADAL" clId="{55DE6284-6158-45F3-977A-00832F3579FF}" dt="2023-05-26T18:23:19.262" v="1249" actId="478"/>
          <ac:spMkLst>
            <pc:docMk/>
            <pc:sldMk cId="867978593" sldId="309"/>
            <ac:spMk id="3" creationId="{5E81F3A9-8211-E3A8-AC11-513D62C458D8}"/>
          </ac:spMkLst>
        </pc:spChg>
        <pc:spChg chg="add mod ord">
          <ac:chgData name="Ong, Jonathan L" userId="dee7cf0f-179a-4027-8ad1-8901dd82d2be" providerId="ADAL" clId="{55DE6284-6158-45F3-977A-00832F3579FF}" dt="2023-05-26T18:37:40.788" v="1513" actId="113"/>
          <ac:spMkLst>
            <pc:docMk/>
            <pc:sldMk cId="867978593" sldId="309"/>
            <ac:spMk id="4" creationId="{190556CE-7449-F230-9263-2392B42AC97A}"/>
          </ac:spMkLst>
        </pc:spChg>
        <pc:spChg chg="add mod ord">
          <ac:chgData name="Ong, Jonathan L" userId="dee7cf0f-179a-4027-8ad1-8901dd82d2be" providerId="ADAL" clId="{55DE6284-6158-45F3-977A-00832F3579FF}" dt="2023-05-26T18:37:40.788" v="1513" actId="113"/>
          <ac:spMkLst>
            <pc:docMk/>
            <pc:sldMk cId="867978593" sldId="309"/>
            <ac:spMk id="5" creationId="{F04B8194-97EC-1A55-7C17-B2E886613DB8}"/>
          </ac:spMkLst>
        </pc:spChg>
        <pc:spChg chg="add mod ord">
          <ac:chgData name="Ong, Jonathan L" userId="dee7cf0f-179a-4027-8ad1-8901dd82d2be" providerId="ADAL" clId="{55DE6284-6158-45F3-977A-00832F3579FF}" dt="2023-05-26T18:37:40.788" v="1513" actId="113"/>
          <ac:spMkLst>
            <pc:docMk/>
            <pc:sldMk cId="867978593" sldId="309"/>
            <ac:spMk id="6" creationId="{9E3E4F39-6BE9-D9F0-5D5C-E8272DA6A5EB}"/>
          </ac:spMkLst>
        </pc:spChg>
        <pc:spChg chg="add mod ord modCrop">
          <ac:chgData name="Ong, Jonathan L" userId="dee7cf0f-179a-4027-8ad1-8901dd82d2be" providerId="ADAL" clId="{55DE6284-6158-45F3-977A-00832F3579FF}" dt="2023-05-30T18:46:43.130" v="2802"/>
          <ac:spMkLst>
            <pc:docMk/>
            <pc:sldMk cId="867978593" sldId="309"/>
            <ac:spMk id="9" creationId="{96829EF8-4314-E3A2-8ADF-9263BD523C56}"/>
          </ac:spMkLst>
        </pc:spChg>
        <pc:spChg chg="add mod modCrop">
          <ac:chgData name="Ong, Jonathan L" userId="dee7cf0f-179a-4027-8ad1-8901dd82d2be" providerId="ADAL" clId="{55DE6284-6158-45F3-977A-00832F3579FF}" dt="2023-05-30T18:47:03.375" v="2806" actId="108"/>
          <ac:spMkLst>
            <pc:docMk/>
            <pc:sldMk cId="867978593" sldId="309"/>
            <ac:spMk id="10" creationId="{45889C55-E37C-7DB7-DDC3-3D41C1CFD879}"/>
          </ac:spMkLst>
        </pc:spChg>
        <pc:spChg chg="add mod modCrop">
          <ac:chgData name="Ong, Jonathan L" userId="dee7cf0f-179a-4027-8ad1-8901dd82d2be" providerId="ADAL" clId="{55DE6284-6158-45F3-977A-00832F3579FF}" dt="2023-05-30T12:44:40.110" v="2437" actId="18131"/>
          <ac:spMkLst>
            <pc:docMk/>
            <pc:sldMk cId="867978593" sldId="309"/>
            <ac:spMk id="11" creationId="{A6A4E90A-E390-E67D-0B81-286BDDFFC38B}"/>
          </ac:spMkLst>
        </pc:spChg>
        <pc:picChg chg="add del mod ord">
          <ac:chgData name="Ong, Jonathan L" userId="dee7cf0f-179a-4027-8ad1-8901dd82d2be" providerId="ADAL" clId="{55DE6284-6158-45F3-977A-00832F3579FF}" dt="2023-05-26T18:30:51.916" v="1443" actId="21"/>
          <ac:picMkLst>
            <pc:docMk/>
            <pc:sldMk cId="867978593" sldId="309"/>
            <ac:picMk id="8" creationId="{680FAFF7-ED0B-9A9C-E64F-4B3A46C7CFC3}"/>
          </ac:picMkLst>
        </pc:picChg>
      </pc:sldChg>
      <pc:sldChg chg="delSp new del mod">
        <pc:chgData name="Ong, Jonathan L" userId="dee7cf0f-179a-4027-8ad1-8901dd82d2be" providerId="ADAL" clId="{55DE6284-6158-45F3-977A-00832F3579FF}" dt="2023-05-26T18:38:07.632" v="1516" actId="47"/>
        <pc:sldMkLst>
          <pc:docMk/>
          <pc:sldMk cId="1599155225" sldId="310"/>
        </pc:sldMkLst>
        <pc:spChg chg="del">
          <ac:chgData name="Ong, Jonathan L" userId="dee7cf0f-179a-4027-8ad1-8901dd82d2be" providerId="ADAL" clId="{55DE6284-6158-45F3-977A-00832F3579FF}" dt="2023-05-26T18:38:05.273" v="1515" actId="478"/>
          <ac:spMkLst>
            <pc:docMk/>
            <pc:sldMk cId="1599155225" sldId="310"/>
            <ac:spMk id="2" creationId="{4CF876BB-4957-8912-2079-12E937AFA65E}"/>
          </ac:spMkLst>
        </pc:spChg>
        <pc:spChg chg="del">
          <ac:chgData name="Ong, Jonathan L" userId="dee7cf0f-179a-4027-8ad1-8901dd82d2be" providerId="ADAL" clId="{55DE6284-6158-45F3-977A-00832F3579FF}" dt="2023-05-26T18:38:05.273" v="1515" actId="478"/>
          <ac:spMkLst>
            <pc:docMk/>
            <pc:sldMk cId="1599155225" sldId="310"/>
            <ac:spMk id="3" creationId="{A4211C1D-2F3A-B57B-3B3B-EB04D31F7D3B}"/>
          </ac:spMkLst>
        </pc:spChg>
      </pc:sldChg>
      <pc:sldChg chg="addSp delSp modSp add mod modTransition modNotesTx">
        <pc:chgData name="Ong, Jonathan L" userId="dee7cf0f-179a-4027-8ad1-8901dd82d2be" providerId="ADAL" clId="{55DE6284-6158-45F3-977A-00832F3579FF}" dt="2023-06-04T22:41:44.998" v="6617" actId="20577"/>
        <pc:sldMkLst>
          <pc:docMk/>
          <pc:sldMk cId="2469399192" sldId="310"/>
        </pc:sldMkLst>
        <pc:spChg chg="add del mod">
          <ac:chgData name="Ong, Jonathan L" userId="dee7cf0f-179a-4027-8ad1-8901dd82d2be" providerId="ADAL" clId="{55DE6284-6158-45F3-977A-00832F3579FF}" dt="2023-05-30T12:44:35.788" v="2433"/>
          <ac:spMkLst>
            <pc:docMk/>
            <pc:sldMk cId="2469399192" sldId="310"/>
            <ac:spMk id="2" creationId="{4669DB56-0052-0828-3C4A-363AF27CD966}"/>
          </ac:spMkLst>
        </pc:spChg>
        <pc:spChg chg="del">
          <ac:chgData name="Ong, Jonathan L" userId="dee7cf0f-179a-4027-8ad1-8901dd82d2be" providerId="ADAL" clId="{55DE6284-6158-45F3-977A-00832F3579FF}" dt="2023-05-26T18:38:13.663" v="1518" actId="478"/>
          <ac:spMkLst>
            <pc:docMk/>
            <pc:sldMk cId="2469399192" sldId="310"/>
            <ac:spMk id="2" creationId="{C02E90D8-6267-0311-A7B1-F22884E912D4}"/>
          </ac:spMkLst>
        </pc:spChg>
        <pc:spChg chg="mod">
          <ac:chgData name="Ong, Jonathan L" userId="dee7cf0f-179a-4027-8ad1-8901dd82d2be" providerId="ADAL" clId="{55DE6284-6158-45F3-977A-00832F3579FF}" dt="2023-05-26T18:38:59.075" v="1530" actId="403"/>
          <ac:spMkLst>
            <pc:docMk/>
            <pc:sldMk cId="2469399192" sldId="310"/>
            <ac:spMk id="4" creationId="{190556CE-7449-F230-9263-2392B42AC97A}"/>
          </ac:spMkLst>
        </pc:spChg>
        <pc:spChg chg="mod">
          <ac:chgData name="Ong, Jonathan L" userId="dee7cf0f-179a-4027-8ad1-8901dd82d2be" providerId="ADAL" clId="{55DE6284-6158-45F3-977A-00832F3579FF}" dt="2023-05-26T18:44:57.244" v="1610" actId="1076"/>
          <ac:spMkLst>
            <pc:docMk/>
            <pc:sldMk cId="2469399192" sldId="310"/>
            <ac:spMk id="5" creationId="{F04B8194-97EC-1A55-7C17-B2E886613DB8}"/>
          </ac:spMkLst>
        </pc:spChg>
        <pc:spChg chg="mod">
          <ac:chgData name="Ong, Jonathan L" userId="dee7cf0f-179a-4027-8ad1-8901dd82d2be" providerId="ADAL" clId="{55DE6284-6158-45F3-977A-00832F3579FF}" dt="2023-05-26T18:38:40.218" v="1523" actId="1076"/>
          <ac:spMkLst>
            <pc:docMk/>
            <pc:sldMk cId="2469399192" sldId="310"/>
            <ac:spMk id="6" creationId="{9E3E4F39-6BE9-D9F0-5D5C-E8272DA6A5EB}"/>
          </ac:spMkLst>
        </pc:spChg>
        <pc:spChg chg="add del mod">
          <ac:chgData name="Ong, Jonathan L" userId="dee7cf0f-179a-4027-8ad1-8901dd82d2be" providerId="ADAL" clId="{55DE6284-6158-45F3-977A-00832F3579FF}" dt="2023-05-26T18:38:16.471" v="1519" actId="478"/>
          <ac:spMkLst>
            <pc:docMk/>
            <pc:sldMk cId="2469399192" sldId="310"/>
            <ac:spMk id="7" creationId="{3460239F-091D-66F0-CCA9-41C75CDC6CA4}"/>
          </ac:spMkLst>
        </pc:spChg>
        <pc:spChg chg="add mod">
          <ac:chgData name="Ong, Jonathan L" userId="dee7cf0f-179a-4027-8ad1-8901dd82d2be" providerId="ADAL" clId="{55DE6284-6158-45F3-977A-00832F3579FF}" dt="2023-06-02T19:54:50.595" v="3999" actId="20577"/>
          <ac:spMkLst>
            <pc:docMk/>
            <pc:sldMk cId="2469399192" sldId="310"/>
            <ac:spMk id="8" creationId="{8E0F3C17-D882-FDF3-03DD-5A33C7BA1C5A}"/>
          </ac:spMkLst>
        </pc:spChg>
        <pc:spChg chg="mod">
          <ac:chgData name="Ong, Jonathan L" userId="dee7cf0f-179a-4027-8ad1-8901dd82d2be" providerId="ADAL" clId="{55DE6284-6158-45F3-977A-00832F3579FF}" dt="2023-05-26T18:39:09.028" v="1533" actId="1076"/>
          <ac:spMkLst>
            <pc:docMk/>
            <pc:sldMk cId="2469399192" sldId="310"/>
            <ac:spMk id="9" creationId="{96829EF8-4314-E3A2-8ADF-9263BD523C56}"/>
          </ac:spMkLst>
        </pc:spChg>
        <pc:spChg chg="mod">
          <ac:chgData name="Ong, Jonathan L" userId="dee7cf0f-179a-4027-8ad1-8901dd82d2be" providerId="ADAL" clId="{55DE6284-6158-45F3-977A-00832F3579FF}" dt="2023-05-26T18:44:57.244" v="1610" actId="1076"/>
          <ac:spMkLst>
            <pc:docMk/>
            <pc:sldMk cId="2469399192" sldId="310"/>
            <ac:spMk id="10" creationId="{45889C55-E37C-7DB7-DDC3-3D41C1CFD879}"/>
          </ac:spMkLst>
        </pc:spChg>
        <pc:spChg chg="mod">
          <ac:chgData name="Ong, Jonathan L" userId="dee7cf0f-179a-4027-8ad1-8901dd82d2be" providerId="ADAL" clId="{55DE6284-6158-45F3-977A-00832F3579FF}" dt="2023-05-26T18:38:40.218" v="1523" actId="1076"/>
          <ac:spMkLst>
            <pc:docMk/>
            <pc:sldMk cId="2469399192" sldId="310"/>
            <ac:spMk id="11" creationId="{A6A4E90A-E390-E67D-0B81-286BDDFFC38B}"/>
          </ac:spMkLst>
        </pc:spChg>
      </pc:sldChg>
      <pc:sldChg chg="addSp delSp modSp add mod ord modTransition modNotesTx">
        <pc:chgData name="Ong, Jonathan L" userId="dee7cf0f-179a-4027-8ad1-8901dd82d2be" providerId="ADAL" clId="{55DE6284-6158-45F3-977A-00832F3579FF}" dt="2023-06-04T22:46:02.984" v="6996" actId="20577"/>
        <pc:sldMkLst>
          <pc:docMk/>
          <pc:sldMk cId="2396486745" sldId="311"/>
        </pc:sldMkLst>
        <pc:spChg chg="del">
          <ac:chgData name="Ong, Jonathan L" userId="dee7cf0f-179a-4027-8ad1-8901dd82d2be" providerId="ADAL" clId="{55DE6284-6158-45F3-977A-00832F3579FF}" dt="2023-05-26T18:43:22.563" v="1596" actId="478"/>
          <ac:spMkLst>
            <pc:docMk/>
            <pc:sldMk cId="2396486745" sldId="311"/>
            <ac:spMk id="2" creationId="{C02E90D8-6267-0311-A7B1-F22884E912D4}"/>
          </ac:spMkLst>
        </pc:spChg>
        <pc:spChg chg="mod">
          <ac:chgData name="Ong, Jonathan L" userId="dee7cf0f-179a-4027-8ad1-8901dd82d2be" providerId="ADAL" clId="{55DE6284-6158-45F3-977A-00832F3579FF}" dt="2023-05-26T18:43:29.785" v="1598" actId="1076"/>
          <ac:spMkLst>
            <pc:docMk/>
            <pc:sldMk cId="2396486745" sldId="311"/>
            <ac:spMk id="4" creationId="{190556CE-7449-F230-9263-2392B42AC97A}"/>
          </ac:spMkLst>
        </pc:spChg>
        <pc:spChg chg="del mod">
          <ac:chgData name="Ong, Jonathan L" userId="dee7cf0f-179a-4027-8ad1-8901dd82d2be" providerId="ADAL" clId="{55DE6284-6158-45F3-977A-00832F3579FF}" dt="2023-05-26T18:43:53.110" v="1604" actId="478"/>
          <ac:spMkLst>
            <pc:docMk/>
            <pc:sldMk cId="2396486745" sldId="311"/>
            <ac:spMk id="5" creationId="{F04B8194-97EC-1A55-7C17-B2E886613DB8}"/>
          </ac:spMkLst>
        </pc:spChg>
        <pc:spChg chg="mod">
          <ac:chgData name="Ong, Jonathan L" userId="dee7cf0f-179a-4027-8ad1-8901dd82d2be" providerId="ADAL" clId="{55DE6284-6158-45F3-977A-00832F3579FF}" dt="2023-05-26T18:44:30.365" v="1609" actId="1076"/>
          <ac:spMkLst>
            <pc:docMk/>
            <pc:sldMk cId="2396486745" sldId="311"/>
            <ac:spMk id="6" creationId="{9E3E4F39-6BE9-D9F0-5D5C-E8272DA6A5EB}"/>
          </ac:spMkLst>
        </pc:spChg>
        <pc:spChg chg="add del mod">
          <ac:chgData name="Ong, Jonathan L" userId="dee7cf0f-179a-4027-8ad1-8901dd82d2be" providerId="ADAL" clId="{55DE6284-6158-45F3-977A-00832F3579FF}" dt="2023-05-26T18:43:25.328" v="1597" actId="478"/>
          <ac:spMkLst>
            <pc:docMk/>
            <pc:sldMk cId="2396486745" sldId="311"/>
            <ac:spMk id="7" creationId="{73064B03-E809-83D6-2026-EC654B657D9C}"/>
          </ac:spMkLst>
        </pc:spChg>
        <pc:spChg chg="add del mod">
          <ac:chgData name="Ong, Jonathan L" userId="dee7cf0f-179a-4027-8ad1-8901dd82d2be" providerId="ADAL" clId="{55DE6284-6158-45F3-977A-00832F3579FF}" dt="2023-05-26T18:50:50.216" v="1895" actId="478"/>
          <ac:spMkLst>
            <pc:docMk/>
            <pc:sldMk cId="2396486745" sldId="311"/>
            <ac:spMk id="8" creationId="{20FABB51-7932-2826-4298-CC071C6D6878}"/>
          </ac:spMkLst>
        </pc:spChg>
        <pc:spChg chg="mod">
          <ac:chgData name="Ong, Jonathan L" userId="dee7cf0f-179a-4027-8ad1-8901dd82d2be" providerId="ADAL" clId="{55DE6284-6158-45F3-977A-00832F3579FF}" dt="2023-05-26T18:43:29.785" v="1598" actId="1076"/>
          <ac:spMkLst>
            <pc:docMk/>
            <pc:sldMk cId="2396486745" sldId="311"/>
            <ac:spMk id="9" creationId="{96829EF8-4314-E3A2-8ADF-9263BD523C56}"/>
          </ac:spMkLst>
        </pc:spChg>
        <pc:spChg chg="del mod">
          <ac:chgData name="Ong, Jonathan L" userId="dee7cf0f-179a-4027-8ad1-8901dd82d2be" providerId="ADAL" clId="{55DE6284-6158-45F3-977A-00832F3579FF}" dt="2023-05-26T18:50:50.216" v="1895" actId="478"/>
          <ac:spMkLst>
            <pc:docMk/>
            <pc:sldMk cId="2396486745" sldId="311"/>
            <ac:spMk id="10" creationId="{45889C55-E37C-7DB7-DDC3-3D41C1CFD879}"/>
          </ac:spMkLst>
        </pc:spChg>
        <pc:spChg chg="mod">
          <ac:chgData name="Ong, Jonathan L" userId="dee7cf0f-179a-4027-8ad1-8901dd82d2be" providerId="ADAL" clId="{55DE6284-6158-45F3-977A-00832F3579FF}" dt="2023-05-26T18:44:30.365" v="1609" actId="1076"/>
          <ac:spMkLst>
            <pc:docMk/>
            <pc:sldMk cId="2396486745" sldId="311"/>
            <ac:spMk id="11" creationId="{A6A4E90A-E390-E67D-0B81-286BDDFFC38B}"/>
          </ac:spMkLst>
        </pc:spChg>
        <pc:spChg chg="add mod">
          <ac:chgData name="Ong, Jonathan L" userId="dee7cf0f-179a-4027-8ad1-8901dd82d2be" providerId="ADAL" clId="{55DE6284-6158-45F3-977A-00832F3579FF}" dt="2023-06-02T19:54:43.405" v="3996" actId="20577"/>
          <ac:spMkLst>
            <pc:docMk/>
            <pc:sldMk cId="2396486745" sldId="311"/>
            <ac:spMk id="12" creationId="{F97C138A-A1FD-3168-FFDE-3EB4B2DE34A1}"/>
          </ac:spMkLst>
        </pc:spChg>
        <pc:spChg chg="add mod">
          <ac:chgData name="Ong, Jonathan L" userId="dee7cf0f-179a-4027-8ad1-8901dd82d2be" providerId="ADAL" clId="{55DE6284-6158-45F3-977A-00832F3579FF}" dt="2023-05-26T18:51:08.986" v="1897" actId="108"/>
          <ac:spMkLst>
            <pc:docMk/>
            <pc:sldMk cId="2396486745" sldId="311"/>
            <ac:spMk id="13" creationId="{0D16D57E-4B85-3D29-1A9C-C51E0C65B301}"/>
          </ac:spMkLst>
        </pc:spChg>
        <pc:spChg chg="add mod">
          <ac:chgData name="Ong, Jonathan L" userId="dee7cf0f-179a-4027-8ad1-8901dd82d2be" providerId="ADAL" clId="{55DE6284-6158-45F3-977A-00832F3579FF}" dt="2023-05-26T18:51:17.653" v="1898"/>
          <ac:spMkLst>
            <pc:docMk/>
            <pc:sldMk cId="2396486745" sldId="311"/>
            <ac:spMk id="14" creationId="{31706D3F-3EA3-CE4C-4205-C65364235B8E}"/>
          </ac:spMkLst>
        </pc:spChg>
      </pc:sldChg>
      <pc:sldChg chg="addSp delSp modSp add mod modTransition modNotesTx">
        <pc:chgData name="Ong, Jonathan L" userId="dee7cf0f-179a-4027-8ad1-8901dd82d2be" providerId="ADAL" clId="{55DE6284-6158-45F3-977A-00832F3579FF}" dt="2023-06-06T20:20:12.227" v="7558" actId="33524"/>
        <pc:sldMkLst>
          <pc:docMk/>
          <pc:sldMk cId="2101909198" sldId="312"/>
        </pc:sldMkLst>
        <pc:spChg chg="add mod">
          <ac:chgData name="Ong, Jonathan L" userId="dee7cf0f-179a-4027-8ad1-8901dd82d2be" providerId="ADAL" clId="{55DE6284-6158-45F3-977A-00832F3579FF}" dt="2023-05-26T18:50:31.991" v="1893" actId="108"/>
          <ac:spMkLst>
            <pc:docMk/>
            <pc:sldMk cId="2101909198" sldId="312"/>
            <ac:spMk id="2" creationId="{186A4104-171D-B7A1-95E7-5F4E96033130}"/>
          </ac:spMkLst>
        </pc:spChg>
        <pc:spChg chg="add mod">
          <ac:chgData name="Ong, Jonathan L" userId="dee7cf0f-179a-4027-8ad1-8901dd82d2be" providerId="ADAL" clId="{55DE6284-6158-45F3-977A-00832F3579FF}" dt="2023-05-26T18:50:38.692" v="1894"/>
          <ac:spMkLst>
            <pc:docMk/>
            <pc:sldMk cId="2101909198" sldId="312"/>
            <ac:spMk id="3" creationId="{4A80F90B-BC67-871A-942D-7DD510B21015}"/>
          </ac:spMkLst>
        </pc:spChg>
        <pc:spChg chg="del">
          <ac:chgData name="Ong, Jonathan L" userId="dee7cf0f-179a-4027-8ad1-8901dd82d2be" providerId="ADAL" clId="{55DE6284-6158-45F3-977A-00832F3579FF}" dt="2023-05-26T18:51:33.674" v="1900" actId="478"/>
          <ac:spMkLst>
            <pc:docMk/>
            <pc:sldMk cId="2101909198" sldId="312"/>
            <ac:spMk id="6" creationId="{9E3E4F39-6BE9-D9F0-5D5C-E8272DA6A5EB}"/>
          </ac:spMkLst>
        </pc:spChg>
        <pc:spChg chg="mod">
          <ac:chgData name="Ong, Jonathan L" userId="dee7cf0f-179a-4027-8ad1-8901dd82d2be" providerId="ADAL" clId="{55DE6284-6158-45F3-977A-00832F3579FF}" dt="2023-05-26T18:50:16.104" v="1891" actId="14100"/>
          <ac:spMkLst>
            <pc:docMk/>
            <pc:sldMk cId="2101909198" sldId="312"/>
            <ac:spMk id="8" creationId="{20FABB51-7932-2826-4298-CC071C6D6878}"/>
          </ac:spMkLst>
        </pc:spChg>
        <pc:spChg chg="mod">
          <ac:chgData name="Ong, Jonathan L" userId="dee7cf0f-179a-4027-8ad1-8901dd82d2be" providerId="ADAL" clId="{55DE6284-6158-45F3-977A-00832F3579FF}" dt="2023-05-26T18:49:41.816" v="1885" actId="1076"/>
          <ac:spMkLst>
            <pc:docMk/>
            <pc:sldMk cId="2101909198" sldId="312"/>
            <ac:spMk id="10" creationId="{45889C55-E37C-7DB7-DDC3-3D41C1CFD879}"/>
          </ac:spMkLst>
        </pc:spChg>
        <pc:spChg chg="del">
          <ac:chgData name="Ong, Jonathan L" userId="dee7cf0f-179a-4027-8ad1-8901dd82d2be" providerId="ADAL" clId="{55DE6284-6158-45F3-977A-00832F3579FF}" dt="2023-05-26T18:51:32.902" v="1899" actId="478"/>
          <ac:spMkLst>
            <pc:docMk/>
            <pc:sldMk cId="2101909198" sldId="312"/>
            <ac:spMk id="11" creationId="{A6A4E90A-E390-E67D-0B81-286BDDFFC38B}"/>
          </ac:spMkLst>
        </pc:spChg>
        <pc:spChg chg="mod">
          <ac:chgData name="Ong, Jonathan L" userId="dee7cf0f-179a-4027-8ad1-8901dd82d2be" providerId="ADAL" clId="{55DE6284-6158-45F3-977A-00832F3579FF}" dt="2023-05-30T15:58:17.204" v="2749" actId="20577"/>
          <ac:spMkLst>
            <pc:docMk/>
            <pc:sldMk cId="2101909198" sldId="312"/>
            <ac:spMk id="12" creationId="{F97C138A-A1FD-3168-FFDE-3EB4B2DE34A1}"/>
          </ac:spMkLst>
        </pc:spChg>
        <pc:picChg chg="add mod">
          <ac:chgData name="Ong, Jonathan L" userId="dee7cf0f-179a-4027-8ad1-8901dd82d2be" providerId="ADAL" clId="{55DE6284-6158-45F3-977A-00832F3579FF}" dt="2023-05-26T19:04:03.528" v="2258" actId="1076"/>
          <ac:picMkLst>
            <pc:docMk/>
            <pc:sldMk cId="2101909198" sldId="312"/>
            <ac:picMk id="5" creationId="{30E7ECF3-87BB-6724-AE1E-AFE05C7C92F1}"/>
          </ac:picMkLst>
        </pc:picChg>
      </pc:sldChg>
      <pc:sldChg chg="addSp delSp modSp new del mod modAnim">
        <pc:chgData name="Ong, Jonathan L" userId="dee7cf0f-179a-4027-8ad1-8901dd82d2be" providerId="ADAL" clId="{55DE6284-6158-45F3-977A-00832F3579FF}" dt="2023-05-30T18:49:49.171" v="2839" actId="47"/>
        <pc:sldMkLst>
          <pc:docMk/>
          <pc:sldMk cId="3264006322" sldId="313"/>
        </pc:sldMkLst>
        <pc:spChg chg="del">
          <ac:chgData name="Ong, Jonathan L" userId="dee7cf0f-179a-4027-8ad1-8901dd82d2be" providerId="ADAL" clId="{55DE6284-6158-45F3-977A-00832F3579FF}" dt="2023-05-30T18:48:41.905" v="2810" actId="478"/>
          <ac:spMkLst>
            <pc:docMk/>
            <pc:sldMk cId="3264006322" sldId="313"/>
            <ac:spMk id="2" creationId="{FA843E42-9DE4-A89E-AADE-8E7C997B0A30}"/>
          </ac:spMkLst>
        </pc:spChg>
        <pc:spChg chg="del">
          <ac:chgData name="Ong, Jonathan L" userId="dee7cf0f-179a-4027-8ad1-8901dd82d2be" providerId="ADAL" clId="{55DE6284-6158-45F3-977A-00832F3579FF}" dt="2023-05-30T18:48:41.905" v="2810" actId="478"/>
          <ac:spMkLst>
            <pc:docMk/>
            <pc:sldMk cId="3264006322" sldId="313"/>
            <ac:spMk id="3" creationId="{26E5B736-1528-9FB8-CE2F-5B4B337A7BB0}"/>
          </ac:spMkLst>
        </pc:spChg>
        <pc:grpChg chg="mod">
          <ac:chgData name="Ong, Jonathan L" userId="dee7cf0f-179a-4027-8ad1-8901dd82d2be" providerId="ADAL" clId="{55DE6284-6158-45F3-977A-00832F3579FF}" dt="2023-05-30T18:49:01.810" v="2819"/>
          <ac:grpSpMkLst>
            <pc:docMk/>
            <pc:sldMk cId="3264006322" sldId="313"/>
            <ac:grpSpMk id="12" creationId="{CFD2926D-3507-821D-EB3F-45A7D5E9EDBF}"/>
          </ac:grpSpMkLst>
        </pc:grpChg>
        <pc:inkChg chg="add mod">
          <ac:chgData name="Ong, Jonathan L" userId="dee7cf0f-179a-4027-8ad1-8901dd82d2be" providerId="ADAL" clId="{55DE6284-6158-45F3-977A-00832F3579FF}" dt="2023-05-30T18:49:01.810" v="2819"/>
          <ac:inkMkLst>
            <pc:docMk/>
            <pc:sldMk cId="3264006322" sldId="313"/>
            <ac:inkMk id="4" creationId="{5C81CB9E-D728-9622-1D51-8B74EE055346}"/>
          </ac:inkMkLst>
        </pc:inkChg>
        <pc:inkChg chg="add mod">
          <ac:chgData name="Ong, Jonathan L" userId="dee7cf0f-179a-4027-8ad1-8901dd82d2be" providerId="ADAL" clId="{55DE6284-6158-45F3-977A-00832F3579FF}" dt="2023-05-30T18:49:01.810" v="2819"/>
          <ac:inkMkLst>
            <pc:docMk/>
            <pc:sldMk cId="3264006322" sldId="313"/>
            <ac:inkMk id="5" creationId="{A9D54E8E-664D-09A3-9823-68387459315D}"/>
          </ac:inkMkLst>
        </pc:inkChg>
        <pc:inkChg chg="add mod">
          <ac:chgData name="Ong, Jonathan L" userId="dee7cf0f-179a-4027-8ad1-8901dd82d2be" providerId="ADAL" clId="{55DE6284-6158-45F3-977A-00832F3579FF}" dt="2023-05-30T18:49:01.810" v="2819"/>
          <ac:inkMkLst>
            <pc:docMk/>
            <pc:sldMk cId="3264006322" sldId="313"/>
            <ac:inkMk id="6" creationId="{FDBB95DE-1B29-E08A-A802-6F27947D0020}"/>
          </ac:inkMkLst>
        </pc:inkChg>
        <pc:inkChg chg="add mod">
          <ac:chgData name="Ong, Jonathan L" userId="dee7cf0f-179a-4027-8ad1-8901dd82d2be" providerId="ADAL" clId="{55DE6284-6158-45F3-977A-00832F3579FF}" dt="2023-05-30T18:49:01.810" v="2819"/>
          <ac:inkMkLst>
            <pc:docMk/>
            <pc:sldMk cId="3264006322" sldId="313"/>
            <ac:inkMk id="7" creationId="{D7A734FF-D407-8AFC-5982-E4FC09A32FFE}"/>
          </ac:inkMkLst>
        </pc:inkChg>
        <pc:inkChg chg="add mod">
          <ac:chgData name="Ong, Jonathan L" userId="dee7cf0f-179a-4027-8ad1-8901dd82d2be" providerId="ADAL" clId="{55DE6284-6158-45F3-977A-00832F3579FF}" dt="2023-05-30T18:49:01.810" v="2819"/>
          <ac:inkMkLst>
            <pc:docMk/>
            <pc:sldMk cId="3264006322" sldId="313"/>
            <ac:inkMk id="8" creationId="{1B06772C-C907-91D0-67F2-816295403E61}"/>
          </ac:inkMkLst>
        </pc:inkChg>
        <pc:inkChg chg="add mod">
          <ac:chgData name="Ong, Jonathan L" userId="dee7cf0f-179a-4027-8ad1-8901dd82d2be" providerId="ADAL" clId="{55DE6284-6158-45F3-977A-00832F3579FF}" dt="2023-05-30T18:49:01.810" v="2819"/>
          <ac:inkMkLst>
            <pc:docMk/>
            <pc:sldMk cId="3264006322" sldId="313"/>
            <ac:inkMk id="9" creationId="{1452546B-D55E-6BA6-A840-B6130DDB228B}"/>
          </ac:inkMkLst>
        </pc:inkChg>
        <pc:inkChg chg="add mod">
          <ac:chgData name="Ong, Jonathan L" userId="dee7cf0f-179a-4027-8ad1-8901dd82d2be" providerId="ADAL" clId="{55DE6284-6158-45F3-977A-00832F3579FF}" dt="2023-05-30T18:49:01.810" v="2819"/>
          <ac:inkMkLst>
            <pc:docMk/>
            <pc:sldMk cId="3264006322" sldId="313"/>
            <ac:inkMk id="10" creationId="{E1CC802B-1C25-1CFF-FF60-604AA0FC7DCA}"/>
          </ac:inkMkLst>
        </pc:inkChg>
        <pc:inkChg chg="add mod">
          <ac:chgData name="Ong, Jonathan L" userId="dee7cf0f-179a-4027-8ad1-8901dd82d2be" providerId="ADAL" clId="{55DE6284-6158-45F3-977A-00832F3579FF}" dt="2023-05-30T18:49:01.810" v="2819"/>
          <ac:inkMkLst>
            <pc:docMk/>
            <pc:sldMk cId="3264006322" sldId="313"/>
            <ac:inkMk id="11" creationId="{B0CD8C3E-9EBF-970B-FBC4-E49D3740F270}"/>
          </ac:inkMkLst>
        </pc:inkChg>
      </pc:sldChg>
      <pc:sldChg chg="addSp delSp modSp mod modAnim">
        <pc:chgData name="Ong, Jonathan L" userId="dee7cf0f-179a-4027-8ad1-8901dd82d2be" providerId="ADAL" clId="{55DE6284-6158-45F3-977A-00832F3579FF}" dt="2023-05-31T13:50:47.437" v="3312" actId="164"/>
        <pc:sldMkLst>
          <pc:docMk/>
          <pc:sldMk cId="4166360014" sldId="313"/>
        </pc:sldMkLst>
        <pc:spChg chg="mod topLvl">
          <ac:chgData name="Ong, Jonathan L" userId="dee7cf0f-179a-4027-8ad1-8901dd82d2be" providerId="ADAL" clId="{55DE6284-6158-45F3-977A-00832F3579FF}" dt="2023-05-31T13:50:34.441" v="3307" actId="164"/>
          <ac:spMkLst>
            <pc:docMk/>
            <pc:sldMk cId="4166360014" sldId="313"/>
            <ac:spMk id="7" creationId="{E5CAAE8B-67E2-7BD5-AC0B-BBD0473319B1}"/>
          </ac:spMkLst>
        </pc:spChg>
        <pc:spChg chg="mod topLvl">
          <ac:chgData name="Ong, Jonathan L" userId="dee7cf0f-179a-4027-8ad1-8901dd82d2be" providerId="ADAL" clId="{55DE6284-6158-45F3-977A-00832F3579FF}" dt="2023-05-31T13:50:34.441" v="3307" actId="164"/>
          <ac:spMkLst>
            <pc:docMk/>
            <pc:sldMk cId="4166360014" sldId="313"/>
            <ac:spMk id="8" creationId="{5FF70E44-63FD-A403-B000-221F7A058A70}"/>
          </ac:spMkLst>
        </pc:spChg>
        <pc:spChg chg="mod topLvl">
          <ac:chgData name="Ong, Jonathan L" userId="dee7cf0f-179a-4027-8ad1-8901dd82d2be" providerId="ADAL" clId="{55DE6284-6158-45F3-977A-00832F3579FF}" dt="2023-05-31T13:50:34.441" v="3307" actId="164"/>
          <ac:spMkLst>
            <pc:docMk/>
            <pc:sldMk cId="4166360014" sldId="313"/>
            <ac:spMk id="15" creationId="{F29777C8-38D9-4EE9-5163-BAD75F981E47}"/>
          </ac:spMkLst>
        </pc:spChg>
        <pc:spChg chg="mod topLvl">
          <ac:chgData name="Ong, Jonathan L" userId="dee7cf0f-179a-4027-8ad1-8901dd82d2be" providerId="ADAL" clId="{55DE6284-6158-45F3-977A-00832F3579FF}" dt="2023-05-31T13:50:34.441" v="3307" actId="164"/>
          <ac:spMkLst>
            <pc:docMk/>
            <pc:sldMk cId="4166360014" sldId="313"/>
            <ac:spMk id="16" creationId="{03D53FCC-055B-49AD-6953-86F4011829BD}"/>
          </ac:spMkLst>
        </pc:spChg>
        <pc:spChg chg="mod topLvl">
          <ac:chgData name="Ong, Jonathan L" userId="dee7cf0f-179a-4027-8ad1-8901dd82d2be" providerId="ADAL" clId="{55DE6284-6158-45F3-977A-00832F3579FF}" dt="2023-05-31T13:50:47.437" v="3312" actId="164"/>
          <ac:spMkLst>
            <pc:docMk/>
            <pc:sldMk cId="4166360014" sldId="313"/>
            <ac:spMk id="17" creationId="{6FE34E37-73FB-322D-47AE-AF384A7C802F}"/>
          </ac:spMkLst>
        </pc:spChg>
        <pc:spChg chg="mod topLvl">
          <ac:chgData name="Ong, Jonathan L" userId="dee7cf0f-179a-4027-8ad1-8901dd82d2be" providerId="ADAL" clId="{55DE6284-6158-45F3-977A-00832F3579FF}" dt="2023-05-31T13:50:07.315" v="3303" actId="165"/>
          <ac:spMkLst>
            <pc:docMk/>
            <pc:sldMk cId="4166360014" sldId="313"/>
            <ac:spMk id="19" creationId="{4BEF63CB-3B63-EFE1-9387-CC274FE0EB29}"/>
          </ac:spMkLst>
        </pc:spChg>
        <pc:grpChg chg="del mod">
          <ac:chgData name="Ong, Jonathan L" userId="dee7cf0f-179a-4027-8ad1-8901dd82d2be" providerId="ADAL" clId="{55DE6284-6158-45F3-977A-00832F3579FF}" dt="2023-05-31T13:49:15.586" v="3299" actId="27803"/>
          <ac:grpSpMkLst>
            <pc:docMk/>
            <pc:sldMk cId="4166360014" sldId="313"/>
            <ac:grpSpMk id="6" creationId="{E0EADBEA-CA65-2A8B-6958-0389AADA24D7}"/>
          </ac:grpSpMkLst>
        </pc:grpChg>
        <pc:grpChg chg="add del mod">
          <ac:chgData name="Ong, Jonathan L" userId="dee7cf0f-179a-4027-8ad1-8901dd82d2be" providerId="ADAL" clId="{55DE6284-6158-45F3-977A-00832F3579FF}" dt="2023-05-31T13:50:27.322" v="3306" actId="165"/>
          <ac:grpSpMkLst>
            <pc:docMk/>
            <pc:sldMk cId="4166360014" sldId="313"/>
            <ac:grpSpMk id="20" creationId="{CC9AA6CD-D5EB-0696-EDA8-8B895DE562E9}"/>
          </ac:grpSpMkLst>
        </pc:grpChg>
        <pc:grpChg chg="add mod">
          <ac:chgData name="Ong, Jonathan L" userId="dee7cf0f-179a-4027-8ad1-8901dd82d2be" providerId="ADAL" clId="{55DE6284-6158-45F3-977A-00832F3579FF}" dt="2023-05-31T13:50:47.437" v="3312" actId="164"/>
          <ac:grpSpMkLst>
            <pc:docMk/>
            <pc:sldMk cId="4166360014" sldId="313"/>
            <ac:grpSpMk id="22" creationId="{15BDF71F-DB2F-86EF-39AF-7C860A7ECB93}"/>
          </ac:grpSpMkLst>
        </pc:grpChg>
        <pc:grpChg chg="del mod">
          <ac:chgData name="Ong, Jonathan L" userId="dee7cf0f-179a-4027-8ad1-8901dd82d2be" providerId="ADAL" clId="{55DE6284-6158-45F3-977A-00832F3579FF}" dt="2023-05-31T13:50:07.315" v="3303" actId="165"/>
          <ac:grpSpMkLst>
            <pc:docMk/>
            <pc:sldMk cId="4166360014" sldId="313"/>
            <ac:grpSpMk id="24" creationId="{8C2D3E02-00DB-384D-1FF2-16D43FE4FEA3}"/>
          </ac:grpSpMkLst>
        </pc:grpChg>
        <pc:grpChg chg="add mod">
          <ac:chgData name="Ong, Jonathan L" userId="dee7cf0f-179a-4027-8ad1-8901dd82d2be" providerId="ADAL" clId="{55DE6284-6158-45F3-977A-00832F3579FF}" dt="2023-05-31T13:50:47.437" v="3312" actId="164"/>
          <ac:grpSpMkLst>
            <pc:docMk/>
            <pc:sldMk cId="4166360014" sldId="313"/>
            <ac:grpSpMk id="25" creationId="{FD2D07B9-3A52-E1AB-89D8-FF389FCF2247}"/>
          </ac:grpSpMkLst>
        </pc:grpChg>
        <pc:picChg chg="add mod">
          <ac:chgData name="Ong, Jonathan L" userId="dee7cf0f-179a-4027-8ad1-8901dd82d2be" providerId="ADAL" clId="{55DE6284-6158-45F3-977A-00832F3579FF}" dt="2023-05-31T13:49:09.452" v="3298" actId="1076"/>
          <ac:picMkLst>
            <pc:docMk/>
            <pc:sldMk cId="4166360014" sldId="313"/>
            <ac:picMk id="3" creationId="{F5241FC8-2171-A464-DB96-FC86333B6C9B}"/>
          </ac:picMkLst>
        </pc:picChg>
        <pc:picChg chg="add mod">
          <ac:chgData name="Ong, Jonathan L" userId="dee7cf0f-179a-4027-8ad1-8901dd82d2be" providerId="ADAL" clId="{55DE6284-6158-45F3-977A-00832F3579FF}" dt="2023-05-31T13:49:01.945" v="3296" actId="14100"/>
          <ac:picMkLst>
            <pc:docMk/>
            <pc:sldMk cId="4166360014" sldId="313"/>
            <ac:picMk id="5" creationId="{A64EC012-5CFE-12AC-9E73-05EB18A8B73E}"/>
          </ac:picMkLst>
        </pc:picChg>
        <pc:picChg chg="del">
          <ac:chgData name="Ong, Jonathan L" userId="dee7cf0f-179a-4027-8ad1-8901dd82d2be" providerId="ADAL" clId="{55DE6284-6158-45F3-977A-00832F3579FF}" dt="2023-05-31T13:48:27.522" v="3283" actId="478"/>
          <ac:picMkLst>
            <pc:docMk/>
            <pc:sldMk cId="4166360014" sldId="313"/>
            <ac:picMk id="12" creationId="{A5770301-7D82-B420-4AB8-550EEEEC8C88}"/>
          </ac:picMkLst>
        </pc:picChg>
        <pc:picChg chg="del">
          <ac:chgData name="Ong, Jonathan L" userId="dee7cf0f-179a-4027-8ad1-8901dd82d2be" providerId="ADAL" clId="{55DE6284-6158-45F3-977A-00832F3579FF}" dt="2023-05-31T13:48:31.665" v="3285" actId="478"/>
          <ac:picMkLst>
            <pc:docMk/>
            <pc:sldMk cId="4166360014" sldId="313"/>
            <ac:picMk id="13" creationId="{4F413D30-110A-E2A8-4712-2E6D21086C31}"/>
          </ac:picMkLst>
        </pc:picChg>
        <pc:picChg chg="del">
          <ac:chgData name="Ong, Jonathan L" userId="dee7cf0f-179a-4027-8ad1-8901dd82d2be" providerId="ADAL" clId="{55DE6284-6158-45F3-977A-00832F3579FF}" dt="2023-05-31T13:48:29.352" v="3284" actId="478"/>
          <ac:picMkLst>
            <pc:docMk/>
            <pc:sldMk cId="4166360014" sldId="313"/>
            <ac:picMk id="14" creationId="{268AEAA7-D96A-DC5D-67EE-45AAA7ABECF2}"/>
          </ac:picMkLst>
        </pc:picChg>
        <pc:picChg chg="del">
          <ac:chgData name="Ong, Jonathan L" userId="dee7cf0f-179a-4027-8ad1-8901dd82d2be" providerId="ADAL" clId="{55DE6284-6158-45F3-977A-00832F3579FF}" dt="2023-05-31T13:49:15.586" v="3299" actId="27803"/>
          <ac:picMkLst>
            <pc:docMk/>
            <pc:sldMk cId="4166360014" sldId="313"/>
            <ac:picMk id="21" creationId="{F4D61BFC-73CB-113D-30E3-94C4D46D1C43}"/>
          </ac:picMkLst>
        </pc:picChg>
        <pc:picChg chg="add mod">
          <ac:chgData name="Ong, Jonathan L" userId="dee7cf0f-179a-4027-8ad1-8901dd82d2be" providerId="ADAL" clId="{55DE6284-6158-45F3-977A-00832F3579FF}" dt="2023-05-31T13:49:05.965" v="3297" actId="1076"/>
          <ac:picMkLst>
            <pc:docMk/>
            <pc:sldMk cId="4166360014" sldId="313"/>
            <ac:picMk id="2050" creationId="{71934178-6F01-CBC7-8E12-61DCAAA1FF92}"/>
          </ac:picMkLst>
        </pc:picChg>
      </pc:sldChg>
      <pc:sldChg chg="addSp delSp modSp mod modTransition">
        <pc:chgData name="Ong, Jonathan L" userId="dee7cf0f-179a-4027-8ad1-8901dd82d2be" providerId="ADAL" clId="{55DE6284-6158-45F3-977A-00832F3579FF}" dt="2023-06-02T20:00:00.342" v="4029" actId="14100"/>
        <pc:sldMkLst>
          <pc:docMk/>
          <pc:sldMk cId="3165340690" sldId="316"/>
        </pc:sldMkLst>
        <pc:spChg chg="del">
          <ac:chgData name="Ong, Jonathan L" userId="dee7cf0f-179a-4027-8ad1-8901dd82d2be" providerId="ADAL" clId="{55DE6284-6158-45F3-977A-00832F3579FF}" dt="2023-06-01T21:01:04.646" v="3780" actId="478"/>
          <ac:spMkLst>
            <pc:docMk/>
            <pc:sldMk cId="3165340690" sldId="316"/>
            <ac:spMk id="2" creationId="{3876ADAE-A691-C92F-E1C9-2230301CF4B7}"/>
          </ac:spMkLst>
        </pc:spChg>
        <pc:spChg chg="del">
          <ac:chgData name="Ong, Jonathan L" userId="dee7cf0f-179a-4027-8ad1-8901dd82d2be" providerId="ADAL" clId="{55DE6284-6158-45F3-977A-00832F3579FF}" dt="2023-06-01T21:00:56.184" v="3777" actId="478"/>
          <ac:spMkLst>
            <pc:docMk/>
            <pc:sldMk cId="3165340690" sldId="316"/>
            <ac:spMk id="3" creationId="{C175E8A2-06FA-8B8F-3A2B-06BD0C57E5B9}"/>
          </ac:spMkLst>
        </pc:spChg>
        <pc:spChg chg="add del mod">
          <ac:chgData name="Ong, Jonathan L" userId="dee7cf0f-179a-4027-8ad1-8901dd82d2be" providerId="ADAL" clId="{55DE6284-6158-45F3-977A-00832F3579FF}" dt="2023-06-01T21:01:06.326" v="3781" actId="478"/>
          <ac:spMkLst>
            <pc:docMk/>
            <pc:sldMk cId="3165340690" sldId="316"/>
            <ac:spMk id="6" creationId="{D3E11642-C629-6CE4-FE02-1DAC9D0BB9BE}"/>
          </ac:spMkLst>
        </pc:spChg>
        <pc:graphicFrameChg chg="add mod">
          <ac:chgData name="Ong, Jonathan L" userId="dee7cf0f-179a-4027-8ad1-8901dd82d2be" providerId="ADAL" clId="{55DE6284-6158-45F3-977A-00832F3579FF}" dt="2023-06-01T21:02:26.597" v="3788" actId="14100"/>
          <ac:graphicFrameMkLst>
            <pc:docMk/>
            <pc:sldMk cId="3165340690" sldId="316"/>
            <ac:graphicFrameMk id="4" creationId="{7F1A8347-44CC-C6FA-C1E0-19009D94C279}"/>
          </ac:graphicFrameMkLst>
        </pc:graphicFrameChg>
        <pc:picChg chg="add mod">
          <ac:chgData name="Ong, Jonathan L" userId="dee7cf0f-179a-4027-8ad1-8901dd82d2be" providerId="ADAL" clId="{55DE6284-6158-45F3-977A-00832F3579FF}" dt="2023-06-02T20:00:00.342" v="4029" actId="14100"/>
          <ac:picMkLst>
            <pc:docMk/>
            <pc:sldMk cId="3165340690" sldId="316"/>
            <ac:picMk id="2" creationId="{61DD715D-0B86-FCEC-6F16-C9EA23BDA964}"/>
          </ac:picMkLst>
        </pc:picChg>
      </pc:sldChg>
      <pc:sldChg chg="modSp">
        <pc:chgData name="Ong, Jonathan L" userId="dee7cf0f-179a-4027-8ad1-8901dd82d2be" providerId="ADAL" clId="{55DE6284-6158-45F3-977A-00832F3579FF}" dt="2023-06-04T22:56:34.657" v="7503"/>
        <pc:sldMkLst>
          <pc:docMk/>
          <pc:sldMk cId="2894075734" sldId="317"/>
        </pc:sldMkLst>
        <pc:graphicFrameChg chg="mod">
          <ac:chgData name="Ong, Jonathan L" userId="dee7cf0f-179a-4027-8ad1-8901dd82d2be" providerId="ADAL" clId="{55DE6284-6158-45F3-977A-00832F3579FF}" dt="2023-06-04T22:56:34.657" v="7503"/>
          <ac:graphicFrameMkLst>
            <pc:docMk/>
            <pc:sldMk cId="2894075734" sldId="317"/>
            <ac:graphicFrameMk id="5" creationId="{3AE3ED19-8CF5-4C37-E897-FE4FEB90062F}"/>
          </ac:graphicFrameMkLst>
        </pc:graphicFrameChg>
      </pc:sldChg>
    </pc:docChg>
  </pc:docChgLst>
  <pc:docChgLst>
    <pc:chgData name="Cook, Lauren" userId="S::lauren.cook@mecklenburgcountync.gov::614a333f-5028-4a40-8ddd-cb5a95faf155" providerId="AD" clId="Web-{159B3F93-DF50-4F4F-B550-6F8D71BC23A1}"/>
    <pc:docChg chg="addSld modSld">
      <pc:chgData name="Cook, Lauren" userId="S::lauren.cook@mecklenburgcountync.gov::614a333f-5028-4a40-8ddd-cb5a95faf155" providerId="AD" clId="Web-{159B3F93-DF50-4F4F-B550-6F8D71BC23A1}" dt="2023-04-17T18:45:33.462" v="95" actId="20577"/>
      <pc:docMkLst>
        <pc:docMk/>
      </pc:docMkLst>
      <pc:sldChg chg="modSp new">
        <pc:chgData name="Cook, Lauren" userId="S::lauren.cook@mecklenburgcountync.gov::614a333f-5028-4a40-8ddd-cb5a95faf155" providerId="AD" clId="Web-{159B3F93-DF50-4F4F-B550-6F8D71BC23A1}" dt="2023-04-17T18:44:55.649" v="66" actId="20577"/>
        <pc:sldMkLst>
          <pc:docMk/>
          <pc:sldMk cId="3521137453" sldId="256"/>
        </pc:sldMkLst>
        <pc:spChg chg="mod">
          <ac:chgData name="Cook, Lauren" userId="S::lauren.cook@mecklenburgcountync.gov::614a333f-5028-4a40-8ddd-cb5a95faf155" providerId="AD" clId="Web-{159B3F93-DF50-4F4F-B550-6F8D71BC23A1}" dt="2023-04-17T18:44:13.555" v="8" actId="20577"/>
          <ac:spMkLst>
            <pc:docMk/>
            <pc:sldMk cId="3521137453" sldId="256"/>
            <ac:spMk id="2" creationId="{EF51264F-E728-C859-35A7-FC26D326E41E}"/>
          </ac:spMkLst>
        </pc:spChg>
        <pc:spChg chg="mod">
          <ac:chgData name="Cook, Lauren" userId="S::lauren.cook@mecklenburgcountync.gov::614a333f-5028-4a40-8ddd-cb5a95faf155" providerId="AD" clId="Web-{159B3F93-DF50-4F4F-B550-6F8D71BC23A1}" dt="2023-04-17T18:44:55.649" v="66" actId="20577"/>
          <ac:spMkLst>
            <pc:docMk/>
            <pc:sldMk cId="3521137453" sldId="256"/>
            <ac:spMk id="3" creationId="{71084D91-77C4-EEB8-56BF-3A2300CBAFB3}"/>
          </ac:spMkLst>
        </pc:spChg>
      </pc:sldChg>
      <pc:sldChg chg="modSp new">
        <pc:chgData name="Cook, Lauren" userId="S::lauren.cook@mecklenburgcountync.gov::614a333f-5028-4a40-8ddd-cb5a95faf155" providerId="AD" clId="Web-{159B3F93-DF50-4F4F-B550-6F8D71BC23A1}" dt="2023-04-17T18:45:33.462" v="95" actId="20577"/>
        <pc:sldMkLst>
          <pc:docMk/>
          <pc:sldMk cId="485368794" sldId="257"/>
        </pc:sldMkLst>
        <pc:spChg chg="mod">
          <ac:chgData name="Cook, Lauren" userId="S::lauren.cook@mecklenburgcountync.gov::614a333f-5028-4a40-8ddd-cb5a95faf155" providerId="AD" clId="Web-{159B3F93-DF50-4F4F-B550-6F8D71BC23A1}" dt="2023-04-17T18:45:10.556" v="72" actId="20577"/>
          <ac:spMkLst>
            <pc:docMk/>
            <pc:sldMk cId="485368794" sldId="257"/>
            <ac:spMk id="2" creationId="{575D9CB3-CD0D-5A73-CB29-5237A8880547}"/>
          </ac:spMkLst>
        </pc:spChg>
        <pc:spChg chg="mod">
          <ac:chgData name="Cook, Lauren" userId="S::lauren.cook@mecklenburgcountync.gov::614a333f-5028-4a40-8ddd-cb5a95faf155" providerId="AD" clId="Web-{159B3F93-DF50-4F4F-B550-6F8D71BC23A1}" dt="2023-04-17T18:45:33.462" v="95" actId="20577"/>
          <ac:spMkLst>
            <pc:docMk/>
            <pc:sldMk cId="485368794" sldId="257"/>
            <ac:spMk id="3" creationId="{47199CDE-2F40-70C3-5324-E8E9ED3B15C6}"/>
          </ac:spMkLst>
        </pc:spChg>
      </pc:sldChg>
    </pc:docChg>
  </pc:docChgLst>
  <pc:docChgLst>
    <pc:chgData name="Ong, Jonathan L" userId="S::jonathan.ong@mecklenburgcountync.gov::dee7cf0f-179a-4027-8ad1-8901dd82d2be" providerId="AD" clId="Web-{5DC1A5B5-B5F3-D76A-001A-4268BCE71C73}"/>
    <pc:docChg chg="modSld">
      <pc:chgData name="Ong, Jonathan L" userId="S::jonathan.ong@mecklenburgcountync.gov::dee7cf0f-179a-4027-8ad1-8901dd82d2be" providerId="AD" clId="Web-{5DC1A5B5-B5F3-D76A-001A-4268BCE71C73}" dt="2023-05-01T16:37:16.818" v="521" actId="20577"/>
      <pc:docMkLst>
        <pc:docMk/>
      </pc:docMkLst>
      <pc:sldChg chg="modSp modNotes">
        <pc:chgData name="Ong, Jonathan L" userId="S::jonathan.ong@mecklenburgcountync.gov::dee7cf0f-179a-4027-8ad1-8901dd82d2be" providerId="AD" clId="Web-{5DC1A5B5-B5F3-D76A-001A-4268BCE71C73}" dt="2023-05-01T16:37:16.818" v="521" actId="20577"/>
        <pc:sldMkLst>
          <pc:docMk/>
          <pc:sldMk cId="851262958" sldId="261"/>
        </pc:sldMkLst>
        <pc:spChg chg="mod">
          <ac:chgData name="Ong, Jonathan L" userId="S::jonathan.ong@mecklenburgcountync.gov::dee7cf0f-179a-4027-8ad1-8901dd82d2be" providerId="AD" clId="Web-{5DC1A5B5-B5F3-D76A-001A-4268BCE71C73}" dt="2023-05-01T16:37:16.818" v="521" actId="20577"/>
          <ac:spMkLst>
            <pc:docMk/>
            <pc:sldMk cId="851262958" sldId="261"/>
            <ac:spMk id="3" creationId="{CD3111FE-CC77-2546-50D1-EE47479D595C}"/>
          </ac:spMkLst>
        </pc:spChg>
      </pc:sldChg>
      <pc:sldChg chg="modSp modNotes">
        <pc:chgData name="Ong, Jonathan L" userId="S::jonathan.ong@mecklenburgcountync.gov::dee7cf0f-179a-4027-8ad1-8901dd82d2be" providerId="AD" clId="Web-{5DC1A5B5-B5F3-D76A-001A-4268BCE71C73}" dt="2023-05-01T15:27:55.616" v="364" actId="20577"/>
        <pc:sldMkLst>
          <pc:docMk/>
          <pc:sldMk cId="3529919843" sldId="273"/>
        </pc:sldMkLst>
        <pc:spChg chg="mod">
          <ac:chgData name="Ong, Jonathan L" userId="S::jonathan.ong@mecklenburgcountync.gov::dee7cf0f-179a-4027-8ad1-8901dd82d2be" providerId="AD" clId="Web-{5DC1A5B5-B5F3-D76A-001A-4268BCE71C73}" dt="2023-05-01T15:27:55.616" v="364" actId="20577"/>
          <ac:spMkLst>
            <pc:docMk/>
            <pc:sldMk cId="3529919843" sldId="273"/>
            <ac:spMk id="3" creationId="{21AA758C-7D5D-04FA-8EAC-B4F68CF468B3}"/>
          </ac:spMkLst>
        </pc:spChg>
      </pc:sldChg>
    </pc:docChg>
  </pc:docChgLst>
  <pc:docChgLst>
    <pc:chgData name="Cook, Lauren" userId="614a333f-5028-4a40-8ddd-cb5a95faf155" providerId="ADAL" clId="{A17C56AA-A4E7-4BAD-9A0C-26F77BBB5921}"/>
    <pc:docChg chg="custSel modSld">
      <pc:chgData name="Cook, Lauren" userId="614a333f-5028-4a40-8ddd-cb5a95faf155" providerId="ADAL" clId="{A17C56AA-A4E7-4BAD-9A0C-26F77BBB5921}" dt="2023-08-31T15:52:40.134" v="1052" actId="6549"/>
      <pc:docMkLst>
        <pc:docMk/>
      </pc:docMkLst>
      <pc:sldChg chg="modNotesTx">
        <pc:chgData name="Cook, Lauren" userId="614a333f-5028-4a40-8ddd-cb5a95faf155" providerId="ADAL" clId="{A17C56AA-A4E7-4BAD-9A0C-26F77BBB5921}" dt="2023-08-31T12:38:13.796" v="740" actId="5793"/>
        <pc:sldMkLst>
          <pc:docMk/>
          <pc:sldMk cId="3148508314" sldId="280"/>
        </pc:sldMkLst>
      </pc:sldChg>
      <pc:sldChg chg="modNotesTx">
        <pc:chgData name="Cook, Lauren" userId="614a333f-5028-4a40-8ddd-cb5a95faf155" providerId="ADAL" clId="{A17C56AA-A4E7-4BAD-9A0C-26F77BBB5921}" dt="2023-08-31T15:52:40.134" v="1052" actId="6549"/>
        <pc:sldMkLst>
          <pc:docMk/>
          <pc:sldMk cId="4166360014" sldId="313"/>
        </pc:sldMkLst>
      </pc:sldChg>
      <pc:sldChg chg="modNotesTx">
        <pc:chgData name="Cook, Lauren" userId="614a333f-5028-4a40-8ddd-cb5a95faf155" providerId="ADAL" clId="{A17C56AA-A4E7-4BAD-9A0C-26F77BBB5921}" dt="2023-08-29T18:34:10.065" v="548" actId="113"/>
        <pc:sldMkLst>
          <pc:docMk/>
          <pc:sldMk cId="2701244671" sldId="324"/>
        </pc:sldMkLst>
      </pc:sldChg>
      <pc:sldChg chg="modNotesTx">
        <pc:chgData name="Cook, Lauren" userId="614a333f-5028-4a40-8ddd-cb5a95faf155" providerId="ADAL" clId="{A17C56AA-A4E7-4BAD-9A0C-26F77BBB5921}" dt="2023-08-29T18:37:12.638" v="550" actId="20577"/>
        <pc:sldMkLst>
          <pc:docMk/>
          <pc:sldMk cId="2998380627" sldId="327"/>
        </pc:sldMkLst>
      </pc:sldChg>
    </pc:docChg>
  </pc:docChgLst>
  <pc:docChgLst>
    <pc:chgData name="Cook, Lauren" userId="S::lauren.cook@mecklenburgcountync.gov::614a333f-5028-4a40-8ddd-cb5a95faf155" providerId="AD" clId="Web-{48F0675A-DF15-4B2B-789B-87F5B62C81FC}"/>
    <pc:docChg chg="addSld modSld">
      <pc:chgData name="Cook, Lauren" userId="S::lauren.cook@mecklenburgcountync.gov::614a333f-5028-4a40-8ddd-cb5a95faf155" providerId="AD" clId="Web-{48F0675A-DF15-4B2B-789B-87F5B62C81FC}" dt="2023-05-01T12:55:07.148" v="45" actId="20577"/>
      <pc:docMkLst>
        <pc:docMk/>
      </pc:docMkLst>
      <pc:sldChg chg="modSp">
        <pc:chgData name="Cook, Lauren" userId="S::lauren.cook@mecklenburgcountync.gov::614a333f-5028-4a40-8ddd-cb5a95faf155" providerId="AD" clId="Web-{48F0675A-DF15-4B2B-789B-87F5B62C81FC}" dt="2023-05-01T12:55:07.148" v="45" actId="20577"/>
        <pc:sldMkLst>
          <pc:docMk/>
          <pc:sldMk cId="305738116" sldId="262"/>
        </pc:sldMkLst>
        <pc:spChg chg="mod">
          <ac:chgData name="Cook, Lauren" userId="S::lauren.cook@mecklenburgcountync.gov::614a333f-5028-4a40-8ddd-cb5a95faf155" providerId="AD" clId="Web-{48F0675A-DF15-4B2B-789B-87F5B62C81FC}" dt="2023-05-01T12:55:07.148" v="45" actId="20577"/>
          <ac:spMkLst>
            <pc:docMk/>
            <pc:sldMk cId="305738116" sldId="262"/>
            <ac:spMk id="3" creationId="{2E0AA883-E26A-65EA-5088-168CC340FB31}"/>
          </ac:spMkLst>
        </pc:spChg>
      </pc:sldChg>
      <pc:sldChg chg="add replId">
        <pc:chgData name="Cook, Lauren" userId="S::lauren.cook@mecklenburgcountync.gov::614a333f-5028-4a40-8ddd-cb5a95faf155" providerId="AD" clId="Web-{48F0675A-DF15-4B2B-789B-87F5B62C81FC}" dt="2023-05-01T12:23:46.328" v="0"/>
        <pc:sldMkLst>
          <pc:docMk/>
          <pc:sldMk cId="2123182751" sldId="274"/>
        </pc:sldMkLst>
      </pc:sldChg>
    </pc:docChg>
  </pc:docChgLst>
  <pc:docChgLst>
    <pc:chgData name="Cook, Lauren" userId="S::lauren.cook@mecklenburgcountync.gov::614a333f-5028-4a40-8ddd-cb5a95faf155" providerId="AD" clId="Web-{9F1F3804-BA40-49A6-D67E-2B489B13E4E8}"/>
    <pc:docChg chg="addSld modSld">
      <pc:chgData name="Cook, Lauren" userId="S::lauren.cook@mecklenburgcountync.gov::614a333f-5028-4a40-8ddd-cb5a95faf155" providerId="AD" clId="Web-{9F1F3804-BA40-49A6-D67E-2B489B13E4E8}" dt="2023-05-02T19:00:49.298" v="324" actId="1076"/>
      <pc:docMkLst>
        <pc:docMk/>
      </pc:docMkLst>
      <pc:sldChg chg="modSp">
        <pc:chgData name="Cook, Lauren" userId="S::lauren.cook@mecklenburgcountync.gov::614a333f-5028-4a40-8ddd-cb5a95faf155" providerId="AD" clId="Web-{9F1F3804-BA40-49A6-D67E-2B489B13E4E8}" dt="2023-05-02T18:05:27.467" v="9" actId="20577"/>
        <pc:sldMkLst>
          <pc:docMk/>
          <pc:sldMk cId="3521137453" sldId="256"/>
        </pc:sldMkLst>
        <pc:spChg chg="mod">
          <ac:chgData name="Cook, Lauren" userId="S::lauren.cook@mecklenburgcountync.gov::614a333f-5028-4a40-8ddd-cb5a95faf155" providerId="AD" clId="Web-{9F1F3804-BA40-49A6-D67E-2B489B13E4E8}" dt="2023-05-02T18:05:27.467" v="9" actId="20577"/>
          <ac:spMkLst>
            <pc:docMk/>
            <pc:sldMk cId="3521137453" sldId="256"/>
            <ac:spMk id="3" creationId="{71084D91-77C4-EEB8-56BF-3A2300CBAFB3}"/>
          </ac:spMkLst>
        </pc:spChg>
      </pc:sldChg>
      <pc:sldChg chg="addSp modSp">
        <pc:chgData name="Cook, Lauren" userId="S::lauren.cook@mecklenburgcountync.gov::614a333f-5028-4a40-8ddd-cb5a95faf155" providerId="AD" clId="Web-{9F1F3804-BA40-49A6-D67E-2B489B13E4E8}" dt="2023-05-02T18:12:34.114" v="20" actId="20577"/>
        <pc:sldMkLst>
          <pc:docMk/>
          <pc:sldMk cId="485368794" sldId="257"/>
        </pc:sldMkLst>
        <pc:spChg chg="mod">
          <ac:chgData name="Cook, Lauren" userId="S::lauren.cook@mecklenburgcountync.gov::614a333f-5028-4a40-8ddd-cb5a95faf155" providerId="AD" clId="Web-{9F1F3804-BA40-49A6-D67E-2B489B13E4E8}" dt="2023-05-02T18:12:34.114" v="20" actId="20577"/>
          <ac:spMkLst>
            <pc:docMk/>
            <pc:sldMk cId="485368794" sldId="257"/>
            <ac:spMk id="3" creationId="{47199CDE-2F40-70C3-5324-E8E9ED3B15C6}"/>
          </ac:spMkLst>
        </pc:spChg>
        <pc:picChg chg="add mod ord">
          <ac:chgData name="Cook, Lauren" userId="S::lauren.cook@mecklenburgcountync.gov::614a333f-5028-4a40-8ddd-cb5a95faf155" providerId="AD" clId="Web-{9F1F3804-BA40-49A6-D67E-2B489B13E4E8}" dt="2023-05-02T18:12:12.191" v="17"/>
          <ac:picMkLst>
            <pc:docMk/>
            <pc:sldMk cId="485368794" sldId="257"/>
            <ac:picMk id="4" creationId="{FAF0C7D7-483F-04BB-3A92-89747E7F8769}"/>
          </ac:picMkLst>
        </pc:picChg>
      </pc:sldChg>
      <pc:sldChg chg="modSp">
        <pc:chgData name="Cook, Lauren" userId="S::lauren.cook@mecklenburgcountync.gov::614a333f-5028-4a40-8ddd-cb5a95faf155" providerId="AD" clId="Web-{9F1F3804-BA40-49A6-D67E-2B489B13E4E8}" dt="2023-05-02T18:19:02.854" v="31" actId="20577"/>
        <pc:sldMkLst>
          <pc:docMk/>
          <pc:sldMk cId="3493763410" sldId="259"/>
        </pc:sldMkLst>
        <pc:spChg chg="mod">
          <ac:chgData name="Cook, Lauren" userId="S::lauren.cook@mecklenburgcountync.gov::614a333f-5028-4a40-8ddd-cb5a95faf155" providerId="AD" clId="Web-{9F1F3804-BA40-49A6-D67E-2B489B13E4E8}" dt="2023-05-02T18:19:02.854" v="31" actId="20577"/>
          <ac:spMkLst>
            <pc:docMk/>
            <pc:sldMk cId="3493763410" sldId="259"/>
            <ac:spMk id="3" creationId="{8737394D-BEB0-753F-2A0E-E7D1CF48B6DD}"/>
          </ac:spMkLst>
        </pc:spChg>
      </pc:sldChg>
      <pc:sldChg chg="addSp delSp modSp add mod replId modShow">
        <pc:chgData name="Cook, Lauren" userId="S::lauren.cook@mecklenburgcountync.gov::614a333f-5028-4a40-8ddd-cb5a95faf155" providerId="AD" clId="Web-{9F1F3804-BA40-49A6-D67E-2B489B13E4E8}" dt="2023-05-02T19:00:49.298" v="324" actId="1076"/>
        <pc:sldMkLst>
          <pc:docMk/>
          <pc:sldMk cId="3148508314" sldId="280"/>
        </pc:sldMkLst>
        <pc:spChg chg="mod">
          <ac:chgData name="Cook, Lauren" userId="S::lauren.cook@mecklenburgcountync.gov::614a333f-5028-4a40-8ddd-cb5a95faf155" providerId="AD" clId="Web-{9F1F3804-BA40-49A6-D67E-2B489B13E4E8}" dt="2023-05-02T18:38:02.715" v="226" actId="1076"/>
          <ac:spMkLst>
            <pc:docMk/>
            <pc:sldMk cId="3148508314" sldId="280"/>
            <ac:spMk id="2" creationId="{EF51264F-E728-C859-35A7-FC26D326E41E}"/>
          </ac:spMkLst>
        </pc:spChg>
        <pc:spChg chg="mod">
          <ac:chgData name="Cook, Lauren" userId="S::lauren.cook@mecklenburgcountync.gov::614a333f-5028-4a40-8ddd-cb5a95faf155" providerId="AD" clId="Web-{9F1F3804-BA40-49A6-D67E-2B489B13E4E8}" dt="2023-05-02T18:37:56.590" v="225" actId="1076"/>
          <ac:spMkLst>
            <pc:docMk/>
            <pc:sldMk cId="3148508314" sldId="280"/>
            <ac:spMk id="3" creationId="{71084D91-77C4-EEB8-56BF-3A2300CBAFB3}"/>
          </ac:spMkLst>
        </pc:spChg>
        <pc:picChg chg="add del mod">
          <ac:chgData name="Cook, Lauren" userId="S::lauren.cook@mecklenburgcountync.gov::614a333f-5028-4a40-8ddd-cb5a95faf155" providerId="AD" clId="Web-{9F1F3804-BA40-49A6-D67E-2B489B13E4E8}" dt="2023-05-02T18:27:19.486" v="37"/>
          <ac:picMkLst>
            <pc:docMk/>
            <pc:sldMk cId="3148508314" sldId="280"/>
            <ac:picMk id="4" creationId="{F29ABD51-1E6C-2131-759A-A725CD1916C4}"/>
          </ac:picMkLst>
        </pc:picChg>
        <pc:picChg chg="add del mod">
          <ac:chgData name="Cook, Lauren" userId="S::lauren.cook@mecklenburgcountync.gov::614a333f-5028-4a40-8ddd-cb5a95faf155" providerId="AD" clId="Web-{9F1F3804-BA40-49A6-D67E-2B489B13E4E8}" dt="2023-05-02T18:27:47.221" v="43"/>
          <ac:picMkLst>
            <pc:docMk/>
            <pc:sldMk cId="3148508314" sldId="280"/>
            <ac:picMk id="5" creationId="{5CDC5B6B-B4F6-FEB7-0496-4842D8D268A8}"/>
          </ac:picMkLst>
        </pc:picChg>
        <pc:picChg chg="add mod">
          <ac:chgData name="Cook, Lauren" userId="S::lauren.cook@mecklenburgcountync.gov::614a333f-5028-4a40-8ddd-cb5a95faf155" providerId="AD" clId="Web-{9F1F3804-BA40-49A6-D67E-2B489B13E4E8}" dt="2023-05-02T18:28:21.565" v="45" actId="1076"/>
          <ac:picMkLst>
            <pc:docMk/>
            <pc:sldMk cId="3148508314" sldId="280"/>
            <ac:picMk id="6" creationId="{A2E0B8BC-0EAB-9395-3995-8BA1C6DB5BF1}"/>
          </ac:picMkLst>
        </pc:picChg>
        <pc:picChg chg="add del mod">
          <ac:chgData name="Cook, Lauren" userId="S::lauren.cook@mecklenburgcountync.gov::614a333f-5028-4a40-8ddd-cb5a95faf155" providerId="AD" clId="Web-{9F1F3804-BA40-49A6-D67E-2B489B13E4E8}" dt="2023-05-02T18:30:05.848" v="62"/>
          <ac:picMkLst>
            <pc:docMk/>
            <pc:sldMk cId="3148508314" sldId="280"/>
            <ac:picMk id="7" creationId="{18695BDE-F45A-0C5A-8C9B-649AC3796B98}"/>
          </ac:picMkLst>
        </pc:picChg>
        <pc:picChg chg="add del mod">
          <ac:chgData name="Cook, Lauren" userId="S::lauren.cook@mecklenburgcountync.gov::614a333f-5028-4a40-8ddd-cb5a95faf155" providerId="AD" clId="Web-{9F1F3804-BA40-49A6-D67E-2B489B13E4E8}" dt="2023-05-02T18:30:05.848" v="61"/>
          <ac:picMkLst>
            <pc:docMk/>
            <pc:sldMk cId="3148508314" sldId="280"/>
            <ac:picMk id="8" creationId="{E040B8EA-4D20-2A14-1960-205D0A554A4E}"/>
          </ac:picMkLst>
        </pc:picChg>
        <pc:picChg chg="add del mod">
          <ac:chgData name="Cook, Lauren" userId="S::lauren.cook@mecklenburgcountync.gov::614a333f-5028-4a40-8ddd-cb5a95faf155" providerId="AD" clId="Web-{9F1F3804-BA40-49A6-D67E-2B489B13E4E8}" dt="2023-05-02T18:58:00.467" v="287"/>
          <ac:picMkLst>
            <pc:docMk/>
            <pc:sldMk cId="3148508314" sldId="280"/>
            <ac:picMk id="9" creationId="{D93B0368-C2BE-93E1-3D96-C19816DB9EBC}"/>
          </ac:picMkLst>
        </pc:picChg>
        <pc:picChg chg="add del mod">
          <ac:chgData name="Cook, Lauren" userId="S::lauren.cook@mecklenburgcountync.gov::614a333f-5028-4a40-8ddd-cb5a95faf155" providerId="AD" clId="Web-{9F1F3804-BA40-49A6-D67E-2B489B13E4E8}" dt="2023-05-02T18:32:04.178" v="104"/>
          <ac:picMkLst>
            <pc:docMk/>
            <pc:sldMk cId="3148508314" sldId="280"/>
            <ac:picMk id="10" creationId="{EF04C799-784C-E10A-44D5-D84F6F9D98B8}"/>
          </ac:picMkLst>
        </pc:picChg>
        <pc:picChg chg="add del mod">
          <ac:chgData name="Cook, Lauren" userId="S::lauren.cook@mecklenburgcountync.gov::614a333f-5028-4a40-8ddd-cb5a95faf155" providerId="AD" clId="Web-{9F1F3804-BA40-49A6-D67E-2B489B13E4E8}" dt="2023-05-02T18:32:02.959" v="103"/>
          <ac:picMkLst>
            <pc:docMk/>
            <pc:sldMk cId="3148508314" sldId="280"/>
            <ac:picMk id="11" creationId="{FC65B827-AF4C-0CA8-3F4C-E04C5E979062}"/>
          </ac:picMkLst>
        </pc:picChg>
        <pc:picChg chg="add del mod">
          <ac:chgData name="Cook, Lauren" userId="S::lauren.cook@mecklenburgcountync.gov::614a333f-5028-4a40-8ddd-cb5a95faf155" providerId="AD" clId="Web-{9F1F3804-BA40-49A6-D67E-2B489B13E4E8}" dt="2023-05-02T18:57:59.967" v="286"/>
          <ac:picMkLst>
            <pc:docMk/>
            <pc:sldMk cId="3148508314" sldId="280"/>
            <ac:picMk id="12" creationId="{99885EA5-CD23-1AA1-5E2A-0DCF402CFE36}"/>
          </ac:picMkLst>
        </pc:picChg>
        <pc:picChg chg="add del mod">
          <ac:chgData name="Cook, Lauren" userId="S::lauren.cook@mecklenburgcountync.gov::614a333f-5028-4a40-8ddd-cb5a95faf155" providerId="AD" clId="Web-{9F1F3804-BA40-49A6-D67E-2B489B13E4E8}" dt="2023-05-02T18:57:59.311" v="285"/>
          <ac:picMkLst>
            <pc:docMk/>
            <pc:sldMk cId="3148508314" sldId="280"/>
            <ac:picMk id="13" creationId="{5D448898-3A47-8205-495E-D437ED08345B}"/>
          </ac:picMkLst>
        </pc:picChg>
        <pc:picChg chg="add del mod">
          <ac:chgData name="Cook, Lauren" userId="S::lauren.cook@mecklenburgcountync.gov::614a333f-5028-4a40-8ddd-cb5a95faf155" providerId="AD" clId="Web-{9F1F3804-BA40-49A6-D67E-2B489B13E4E8}" dt="2023-05-02T18:34:05.680" v="133"/>
          <ac:picMkLst>
            <pc:docMk/>
            <pc:sldMk cId="3148508314" sldId="280"/>
            <ac:picMk id="14" creationId="{9AE74A20-C3C2-8084-4DB8-B83BAD98F1EC}"/>
          </ac:picMkLst>
        </pc:picChg>
        <pc:picChg chg="add del mod">
          <ac:chgData name="Cook, Lauren" userId="S::lauren.cook@mecklenburgcountync.gov::614a333f-5028-4a40-8ddd-cb5a95faf155" providerId="AD" clId="Web-{9F1F3804-BA40-49A6-D67E-2B489B13E4E8}" dt="2023-05-02T18:34:05.680" v="132"/>
          <ac:picMkLst>
            <pc:docMk/>
            <pc:sldMk cId="3148508314" sldId="280"/>
            <ac:picMk id="15" creationId="{EC722319-2705-9B1C-400D-72B433B89527}"/>
          </ac:picMkLst>
        </pc:picChg>
        <pc:picChg chg="add del mod">
          <ac:chgData name="Cook, Lauren" userId="S::lauren.cook@mecklenburgcountync.gov::614a333f-5028-4a40-8ddd-cb5a95faf155" providerId="AD" clId="Web-{9F1F3804-BA40-49A6-D67E-2B489B13E4E8}" dt="2023-05-02T18:34:05.680" v="131"/>
          <ac:picMkLst>
            <pc:docMk/>
            <pc:sldMk cId="3148508314" sldId="280"/>
            <ac:picMk id="16" creationId="{BF8E79DB-A87E-3417-B58E-19D3B8FBCEAF}"/>
          </ac:picMkLst>
        </pc:picChg>
        <pc:picChg chg="add del mod">
          <ac:chgData name="Cook, Lauren" userId="S::lauren.cook@mecklenburgcountync.gov::614a333f-5028-4a40-8ddd-cb5a95faf155" providerId="AD" clId="Web-{9F1F3804-BA40-49A6-D67E-2B489B13E4E8}" dt="2023-05-02T18:58:13.249" v="292"/>
          <ac:picMkLst>
            <pc:docMk/>
            <pc:sldMk cId="3148508314" sldId="280"/>
            <ac:picMk id="17" creationId="{8989CD38-42E5-7032-4AC2-BC5BB0CE35D3}"/>
          </ac:picMkLst>
        </pc:picChg>
        <pc:picChg chg="add del mod">
          <ac:chgData name="Cook, Lauren" userId="S::lauren.cook@mecklenburgcountync.gov::614a333f-5028-4a40-8ddd-cb5a95faf155" providerId="AD" clId="Web-{9F1F3804-BA40-49A6-D67E-2B489B13E4E8}" dt="2023-05-02T18:58:14.436" v="294"/>
          <ac:picMkLst>
            <pc:docMk/>
            <pc:sldMk cId="3148508314" sldId="280"/>
            <ac:picMk id="18" creationId="{836F4F0C-F30A-F73D-13B6-CEE36F71FF52}"/>
          </ac:picMkLst>
        </pc:picChg>
        <pc:picChg chg="add del mod">
          <ac:chgData name="Cook, Lauren" userId="S::lauren.cook@mecklenburgcountync.gov::614a333f-5028-4a40-8ddd-cb5a95faf155" providerId="AD" clId="Web-{9F1F3804-BA40-49A6-D67E-2B489B13E4E8}" dt="2023-05-02T18:58:13.905" v="293"/>
          <ac:picMkLst>
            <pc:docMk/>
            <pc:sldMk cId="3148508314" sldId="280"/>
            <ac:picMk id="19" creationId="{99B3D57D-D158-AE26-6A1E-7EE0FE6DE999}"/>
          </ac:picMkLst>
        </pc:picChg>
        <pc:picChg chg="add del mod">
          <ac:chgData name="Cook, Lauren" userId="S::lauren.cook@mecklenburgcountync.gov::614a333f-5028-4a40-8ddd-cb5a95faf155" providerId="AD" clId="Web-{9F1F3804-BA40-49A6-D67E-2B489B13E4E8}" dt="2023-05-02T18:37:16.886" v="211"/>
          <ac:picMkLst>
            <pc:docMk/>
            <pc:sldMk cId="3148508314" sldId="280"/>
            <ac:picMk id="20" creationId="{66A192F1-A6F7-45AF-6C8D-AFDFD2BB6519}"/>
          </ac:picMkLst>
        </pc:picChg>
        <pc:picChg chg="add del mod">
          <ac:chgData name="Cook, Lauren" userId="S::lauren.cook@mecklenburgcountync.gov::614a333f-5028-4a40-8ddd-cb5a95faf155" providerId="AD" clId="Web-{9F1F3804-BA40-49A6-D67E-2B489B13E4E8}" dt="2023-05-02T18:37:17.574" v="212"/>
          <ac:picMkLst>
            <pc:docMk/>
            <pc:sldMk cId="3148508314" sldId="280"/>
            <ac:picMk id="21" creationId="{A29BAFD7-7931-58D6-C2C3-EA3FCD861FCA}"/>
          </ac:picMkLst>
        </pc:picChg>
        <pc:picChg chg="add del mod">
          <ac:chgData name="Cook, Lauren" userId="S::lauren.cook@mecklenburgcountync.gov::614a333f-5028-4a40-8ddd-cb5a95faf155" providerId="AD" clId="Web-{9F1F3804-BA40-49A6-D67E-2B489B13E4E8}" dt="2023-05-02T18:37:18.042" v="213"/>
          <ac:picMkLst>
            <pc:docMk/>
            <pc:sldMk cId="3148508314" sldId="280"/>
            <ac:picMk id="22" creationId="{CA3C1A48-0CF5-4C7F-8A2D-148EA80C1501}"/>
          </ac:picMkLst>
        </pc:picChg>
        <pc:picChg chg="add del mod">
          <ac:chgData name="Cook, Lauren" userId="S::lauren.cook@mecklenburgcountync.gov::614a333f-5028-4a40-8ddd-cb5a95faf155" providerId="AD" clId="Web-{9F1F3804-BA40-49A6-D67E-2B489B13E4E8}" dt="2023-05-02T18:37:18.636" v="214"/>
          <ac:picMkLst>
            <pc:docMk/>
            <pc:sldMk cId="3148508314" sldId="280"/>
            <ac:picMk id="23" creationId="{7BCF2514-C890-28FD-BE65-136A2513F686}"/>
          </ac:picMkLst>
        </pc:picChg>
        <pc:picChg chg="add del mod">
          <ac:chgData name="Cook, Lauren" userId="S::lauren.cook@mecklenburgcountync.gov::614a333f-5028-4a40-8ddd-cb5a95faf155" providerId="AD" clId="Web-{9F1F3804-BA40-49A6-D67E-2B489B13E4E8}" dt="2023-05-02T18:37:19.308" v="215"/>
          <ac:picMkLst>
            <pc:docMk/>
            <pc:sldMk cId="3148508314" sldId="280"/>
            <ac:picMk id="24" creationId="{49F5B41D-105C-55BA-707C-62F2B26EEEC2}"/>
          </ac:picMkLst>
        </pc:picChg>
        <pc:picChg chg="add del mod">
          <ac:chgData name="Cook, Lauren" userId="S::lauren.cook@mecklenburgcountync.gov::614a333f-5028-4a40-8ddd-cb5a95faf155" providerId="AD" clId="Web-{9F1F3804-BA40-49A6-D67E-2B489B13E4E8}" dt="2023-05-02T18:37:19.886" v="216"/>
          <ac:picMkLst>
            <pc:docMk/>
            <pc:sldMk cId="3148508314" sldId="280"/>
            <ac:picMk id="25" creationId="{CEA24494-8763-4BDE-7D4A-38C0F09EE124}"/>
          </ac:picMkLst>
        </pc:picChg>
        <pc:picChg chg="add del mod">
          <ac:chgData name="Cook, Lauren" userId="S::lauren.cook@mecklenburgcountync.gov::614a333f-5028-4a40-8ddd-cb5a95faf155" providerId="AD" clId="Web-{9F1F3804-BA40-49A6-D67E-2B489B13E4E8}" dt="2023-05-02T18:37:20.808" v="217"/>
          <ac:picMkLst>
            <pc:docMk/>
            <pc:sldMk cId="3148508314" sldId="280"/>
            <ac:picMk id="26" creationId="{EA8B20DC-8CA4-54C1-9649-FB979A4F25BD}"/>
          </ac:picMkLst>
        </pc:picChg>
        <pc:picChg chg="add del mod">
          <ac:chgData name="Cook, Lauren" userId="S::lauren.cook@mecklenburgcountync.gov::614a333f-5028-4a40-8ddd-cb5a95faf155" providerId="AD" clId="Web-{9F1F3804-BA40-49A6-D67E-2B489B13E4E8}" dt="2023-05-02T18:37:41.214" v="224"/>
          <ac:picMkLst>
            <pc:docMk/>
            <pc:sldMk cId="3148508314" sldId="280"/>
            <ac:picMk id="27" creationId="{F5B18AB9-DD17-C3C7-F9B2-37F421F36AA0}"/>
          </ac:picMkLst>
        </pc:picChg>
        <pc:picChg chg="add del mod">
          <ac:chgData name="Cook, Lauren" userId="S::lauren.cook@mecklenburgcountync.gov::614a333f-5028-4a40-8ddd-cb5a95faf155" providerId="AD" clId="Web-{9F1F3804-BA40-49A6-D67E-2B489B13E4E8}" dt="2023-05-02T18:40:21.264" v="235"/>
          <ac:picMkLst>
            <pc:docMk/>
            <pc:sldMk cId="3148508314" sldId="280"/>
            <ac:picMk id="28" creationId="{12F6251A-A7E1-ACDE-7AB2-275D331015DC}"/>
          </ac:picMkLst>
        </pc:picChg>
        <pc:picChg chg="add del mod">
          <ac:chgData name="Cook, Lauren" userId="S::lauren.cook@mecklenburgcountync.gov::614a333f-5028-4a40-8ddd-cb5a95faf155" providerId="AD" clId="Web-{9F1F3804-BA40-49A6-D67E-2B489B13E4E8}" dt="2023-05-02T18:56:54.747" v="276"/>
          <ac:picMkLst>
            <pc:docMk/>
            <pc:sldMk cId="3148508314" sldId="280"/>
            <ac:picMk id="29" creationId="{7C020722-EF1E-9DE2-F600-0FCDDBCE84C1}"/>
          </ac:picMkLst>
        </pc:picChg>
        <pc:picChg chg="add del mod">
          <ac:chgData name="Cook, Lauren" userId="S::lauren.cook@mecklenburgcountync.gov::614a333f-5028-4a40-8ddd-cb5a95faf155" providerId="AD" clId="Web-{9F1F3804-BA40-49A6-D67E-2B489B13E4E8}" dt="2023-05-02T18:45:50.675" v="245"/>
          <ac:picMkLst>
            <pc:docMk/>
            <pc:sldMk cId="3148508314" sldId="280"/>
            <ac:picMk id="30" creationId="{38E984B1-7A69-8233-308D-F46EB3552E6C}"/>
          </ac:picMkLst>
        </pc:picChg>
        <pc:picChg chg="add del mod">
          <ac:chgData name="Cook, Lauren" userId="S::lauren.cook@mecklenburgcountync.gov::614a333f-5028-4a40-8ddd-cb5a95faf155" providerId="AD" clId="Web-{9F1F3804-BA40-49A6-D67E-2B489B13E4E8}" dt="2023-05-02T18:58:15.264" v="295"/>
          <ac:picMkLst>
            <pc:docMk/>
            <pc:sldMk cId="3148508314" sldId="280"/>
            <ac:picMk id="31" creationId="{2152DC85-71B6-826A-D1FD-F2C1B0527E6E}"/>
          </ac:picMkLst>
        </pc:picChg>
        <pc:picChg chg="add del mod">
          <ac:chgData name="Cook, Lauren" userId="S::lauren.cook@mecklenburgcountync.gov::614a333f-5028-4a40-8ddd-cb5a95faf155" providerId="AD" clId="Web-{9F1F3804-BA40-49A6-D67E-2B489B13E4E8}" dt="2023-05-02T18:54:26.667" v="265"/>
          <ac:picMkLst>
            <pc:docMk/>
            <pc:sldMk cId="3148508314" sldId="280"/>
            <ac:picMk id="32" creationId="{75F99856-0676-DF36-FC80-4A68469716F9}"/>
          </ac:picMkLst>
        </pc:picChg>
        <pc:picChg chg="add mod ord">
          <ac:chgData name="Cook, Lauren" userId="S::lauren.cook@mecklenburgcountync.gov::614a333f-5028-4a40-8ddd-cb5a95faf155" providerId="AD" clId="Web-{9F1F3804-BA40-49A6-D67E-2B489B13E4E8}" dt="2023-05-02T19:00:31.079" v="321" actId="1076"/>
          <ac:picMkLst>
            <pc:docMk/>
            <pc:sldMk cId="3148508314" sldId="280"/>
            <ac:picMk id="33" creationId="{AB2CFE02-EC25-825D-BEBE-BBB7646A66D3}"/>
          </ac:picMkLst>
        </pc:picChg>
        <pc:picChg chg="add del mod">
          <ac:chgData name="Cook, Lauren" userId="S::lauren.cook@mecklenburgcountync.gov::614a333f-5028-4a40-8ddd-cb5a95faf155" providerId="AD" clId="Web-{9F1F3804-BA40-49A6-D67E-2B489B13E4E8}" dt="2023-05-02T18:57:58.530" v="284"/>
          <ac:picMkLst>
            <pc:docMk/>
            <pc:sldMk cId="3148508314" sldId="280"/>
            <ac:picMk id="34" creationId="{C3C1FA27-109F-4A98-30A1-810140A8D0FE}"/>
          </ac:picMkLst>
        </pc:picChg>
        <pc:picChg chg="add del mod">
          <ac:chgData name="Cook, Lauren" userId="S::lauren.cook@mecklenburgcountync.gov::614a333f-5028-4a40-8ddd-cb5a95faf155" providerId="AD" clId="Web-{9F1F3804-BA40-49A6-D67E-2B489B13E4E8}" dt="2023-05-02T18:59:20.203" v="310"/>
          <ac:picMkLst>
            <pc:docMk/>
            <pc:sldMk cId="3148508314" sldId="280"/>
            <ac:picMk id="35" creationId="{FDF33177-AEC2-C7E9-56F2-C9387CAE3914}"/>
          </ac:picMkLst>
        </pc:picChg>
        <pc:picChg chg="add mod">
          <ac:chgData name="Cook, Lauren" userId="S::lauren.cook@mecklenburgcountync.gov::614a333f-5028-4a40-8ddd-cb5a95faf155" providerId="AD" clId="Web-{9F1F3804-BA40-49A6-D67E-2B489B13E4E8}" dt="2023-05-02T19:00:49.298" v="324" actId="1076"/>
          <ac:picMkLst>
            <pc:docMk/>
            <pc:sldMk cId="3148508314" sldId="280"/>
            <ac:picMk id="36" creationId="{086A5DC0-C037-39C2-299D-1367E18C9792}"/>
          </ac:picMkLst>
        </pc:picChg>
      </pc:sldChg>
    </pc:docChg>
  </pc:docChgLst>
  <pc:docChgLst>
    <pc:chgData name="Cook, Lauren" userId="S::lauren.cook@mecklenburgcountync.gov::614a333f-5028-4a40-8ddd-cb5a95faf155" providerId="AD" clId="Web-{1069F911-FF69-3562-CF2F-CB8C082B4FDF}"/>
    <pc:docChg chg="modSld">
      <pc:chgData name="Cook, Lauren" userId="S::lauren.cook@mecklenburgcountync.gov::614a333f-5028-4a40-8ddd-cb5a95faf155" providerId="AD" clId="Web-{1069F911-FF69-3562-CF2F-CB8C082B4FDF}" dt="2023-06-05T01:20:20.725" v="126"/>
      <pc:docMkLst>
        <pc:docMk/>
      </pc:docMkLst>
      <pc:sldChg chg="modNotes">
        <pc:chgData name="Cook, Lauren" userId="S::lauren.cook@mecklenburgcountync.gov::614a333f-5028-4a40-8ddd-cb5a95faf155" providerId="AD" clId="Web-{1069F911-FF69-3562-CF2F-CB8C082B4FDF}" dt="2023-06-05T00:57:58.520" v="10"/>
        <pc:sldMkLst>
          <pc:docMk/>
          <pc:sldMk cId="485368794" sldId="257"/>
        </pc:sldMkLst>
      </pc:sldChg>
      <pc:sldChg chg="modNotes">
        <pc:chgData name="Cook, Lauren" userId="S::lauren.cook@mecklenburgcountync.gov::614a333f-5028-4a40-8ddd-cb5a95faf155" providerId="AD" clId="Web-{1069F911-FF69-3562-CF2F-CB8C082B4FDF}" dt="2023-06-05T01:15:44.002" v="125"/>
        <pc:sldMkLst>
          <pc:docMk/>
          <pc:sldMk cId="851262958" sldId="261"/>
        </pc:sldMkLst>
      </pc:sldChg>
      <pc:sldChg chg="modNotes">
        <pc:chgData name="Cook, Lauren" userId="S::lauren.cook@mecklenburgcountync.gov::614a333f-5028-4a40-8ddd-cb5a95faf155" providerId="AD" clId="Web-{1069F911-FF69-3562-CF2F-CB8C082B4FDF}" dt="2023-06-05T01:20:20.725" v="126"/>
        <pc:sldMkLst>
          <pc:docMk/>
          <pc:sldMk cId="702005065" sldId="266"/>
        </pc:sldMkLst>
      </pc:sldChg>
      <pc:sldChg chg="modNotes">
        <pc:chgData name="Cook, Lauren" userId="S::lauren.cook@mecklenburgcountync.gov::614a333f-5028-4a40-8ddd-cb5a95faf155" providerId="AD" clId="Web-{1069F911-FF69-3562-CF2F-CB8C082B4FDF}" dt="2023-06-05T00:57:29.082" v="5"/>
        <pc:sldMkLst>
          <pc:docMk/>
          <pc:sldMk cId="3148508314" sldId="280"/>
        </pc:sldMkLst>
      </pc:sldChg>
      <pc:sldChg chg="modNotes">
        <pc:chgData name="Cook, Lauren" userId="S::lauren.cook@mecklenburgcountync.gov::614a333f-5028-4a40-8ddd-cb5a95faf155" providerId="AD" clId="Web-{1069F911-FF69-3562-CF2F-CB8C082B4FDF}" dt="2023-06-05T01:04:13.134" v="106"/>
        <pc:sldMkLst>
          <pc:docMk/>
          <pc:sldMk cId="523209115" sldId="292"/>
        </pc:sldMkLst>
      </pc:sldChg>
      <pc:sldChg chg="modNotes">
        <pc:chgData name="Cook, Lauren" userId="S::lauren.cook@mecklenburgcountync.gov::614a333f-5028-4a40-8ddd-cb5a95faf155" providerId="AD" clId="Web-{1069F911-FF69-3562-CF2F-CB8C082B4FDF}" dt="2023-06-05T01:12:56.328" v="118"/>
        <pc:sldMkLst>
          <pc:docMk/>
          <pc:sldMk cId="2396486745" sldId="311"/>
        </pc:sldMkLst>
      </pc:sldChg>
    </pc:docChg>
  </pc:docChgLst>
  <pc:docChgLst>
    <pc:chgData name="Cook, Lauren" userId="S::lauren.cook@mecklenburgcountync.gov::614a333f-5028-4a40-8ddd-cb5a95faf155" providerId="AD" clId="Web-{8917D526-A4B4-4B95-B8FE-8179ADB9408B}"/>
    <pc:docChg chg="addSld delSld modSld sldOrd">
      <pc:chgData name="Cook, Lauren" userId="S::lauren.cook@mecklenburgcountync.gov::614a333f-5028-4a40-8ddd-cb5a95faf155" providerId="AD" clId="Web-{8917D526-A4B4-4B95-B8FE-8179ADB9408B}" dt="2023-06-20T16:25:00.728" v="2328"/>
      <pc:docMkLst>
        <pc:docMk/>
      </pc:docMkLst>
      <pc:sldChg chg="modSp">
        <pc:chgData name="Cook, Lauren" userId="S::lauren.cook@mecklenburgcountync.gov::614a333f-5028-4a40-8ddd-cb5a95faf155" providerId="AD" clId="Web-{8917D526-A4B4-4B95-B8FE-8179ADB9408B}" dt="2023-06-20T15:04:09.225" v="105" actId="20577"/>
        <pc:sldMkLst>
          <pc:docMk/>
          <pc:sldMk cId="485368794" sldId="257"/>
        </pc:sldMkLst>
        <pc:spChg chg="mod">
          <ac:chgData name="Cook, Lauren" userId="S::lauren.cook@mecklenburgcountync.gov::614a333f-5028-4a40-8ddd-cb5a95faf155" providerId="AD" clId="Web-{8917D526-A4B4-4B95-B8FE-8179ADB9408B}" dt="2023-06-20T15:04:09.225" v="105" actId="20577"/>
          <ac:spMkLst>
            <pc:docMk/>
            <pc:sldMk cId="485368794" sldId="257"/>
            <ac:spMk id="3" creationId="{47199CDE-2F40-70C3-5324-E8E9ED3B15C6}"/>
          </ac:spMkLst>
        </pc:spChg>
      </pc:sldChg>
      <pc:sldChg chg="mod modShow">
        <pc:chgData name="Cook, Lauren" userId="S::lauren.cook@mecklenburgcountync.gov::614a333f-5028-4a40-8ddd-cb5a95faf155" providerId="AD" clId="Web-{8917D526-A4B4-4B95-B8FE-8179ADB9408B}" dt="2023-06-20T16:00:24.677" v="1232"/>
        <pc:sldMkLst>
          <pc:docMk/>
          <pc:sldMk cId="305738116" sldId="262"/>
        </pc:sldMkLst>
      </pc:sldChg>
      <pc:sldChg chg="mod modShow">
        <pc:chgData name="Cook, Lauren" userId="S::lauren.cook@mecklenburgcountync.gov::614a333f-5028-4a40-8ddd-cb5a95faf155" providerId="AD" clId="Web-{8917D526-A4B4-4B95-B8FE-8179ADB9408B}" dt="2023-06-20T16:00:25.396" v="1233"/>
        <pc:sldMkLst>
          <pc:docMk/>
          <pc:sldMk cId="3028719048" sldId="278"/>
        </pc:sldMkLst>
      </pc:sldChg>
      <pc:sldChg chg="modNotes">
        <pc:chgData name="Cook, Lauren" userId="S::lauren.cook@mecklenburgcountync.gov::614a333f-5028-4a40-8ddd-cb5a95faf155" providerId="AD" clId="Web-{8917D526-A4B4-4B95-B8FE-8179ADB9408B}" dt="2023-06-20T15:56:31.393" v="1087"/>
        <pc:sldMkLst>
          <pc:docMk/>
          <pc:sldMk cId="3523331336" sldId="281"/>
        </pc:sldMkLst>
      </pc:sldChg>
      <pc:sldChg chg="mod modShow">
        <pc:chgData name="Cook, Lauren" userId="S::lauren.cook@mecklenburgcountync.gov::614a333f-5028-4a40-8ddd-cb5a95faf155" providerId="AD" clId="Web-{8917D526-A4B4-4B95-B8FE-8179ADB9408B}" dt="2023-06-20T16:00:20.599" v="1231"/>
        <pc:sldMkLst>
          <pc:docMk/>
          <pc:sldMk cId="856346451" sldId="284"/>
        </pc:sldMkLst>
      </pc:sldChg>
      <pc:sldChg chg="modNotes">
        <pc:chgData name="Cook, Lauren" userId="S::lauren.cook@mecklenburgcountync.gov::614a333f-5028-4a40-8ddd-cb5a95faf155" providerId="AD" clId="Web-{8917D526-A4B4-4B95-B8FE-8179ADB9408B}" dt="2023-06-20T15:57:27.440" v="1144"/>
        <pc:sldMkLst>
          <pc:docMk/>
          <pc:sldMk cId="1632063534" sldId="285"/>
        </pc:sldMkLst>
      </pc:sldChg>
      <pc:sldChg chg="mod modShow modNotes">
        <pc:chgData name="Cook, Lauren" userId="S::lauren.cook@mecklenburgcountync.gov::614a333f-5028-4a40-8ddd-cb5a95faf155" providerId="AD" clId="Web-{8917D526-A4B4-4B95-B8FE-8179ADB9408B}" dt="2023-06-20T15:58:51.535" v="1230"/>
        <pc:sldMkLst>
          <pc:docMk/>
          <pc:sldMk cId="523209115" sldId="292"/>
        </pc:sldMkLst>
      </pc:sldChg>
      <pc:sldChg chg="mod modShow modNotes">
        <pc:chgData name="Cook, Lauren" userId="S::lauren.cook@mecklenburgcountync.gov::614a333f-5028-4a40-8ddd-cb5a95faf155" providerId="AD" clId="Web-{8917D526-A4B4-4B95-B8FE-8179ADB9408B}" dt="2023-06-20T15:54:06.469" v="905"/>
        <pc:sldMkLst>
          <pc:docMk/>
          <pc:sldMk cId="1058853683" sldId="298"/>
        </pc:sldMkLst>
      </pc:sldChg>
      <pc:sldChg chg="mod modShow">
        <pc:chgData name="Cook, Lauren" userId="S::lauren.cook@mecklenburgcountync.gov::614a333f-5028-4a40-8ddd-cb5a95faf155" providerId="AD" clId="Web-{8917D526-A4B4-4B95-B8FE-8179ADB9408B}" dt="2023-06-20T15:52:52.077" v="873"/>
        <pc:sldMkLst>
          <pc:docMk/>
          <pc:sldMk cId="3875107979" sldId="314"/>
        </pc:sldMkLst>
      </pc:sldChg>
      <pc:sldChg chg="mod modShow">
        <pc:chgData name="Cook, Lauren" userId="S::lauren.cook@mecklenburgcountync.gov::614a333f-5028-4a40-8ddd-cb5a95faf155" providerId="AD" clId="Web-{8917D526-A4B4-4B95-B8FE-8179ADB9408B}" dt="2023-06-20T16:00:27.240" v="1234"/>
        <pc:sldMkLst>
          <pc:docMk/>
          <pc:sldMk cId="320421803" sldId="315"/>
        </pc:sldMkLst>
      </pc:sldChg>
      <pc:sldChg chg="mod modShow">
        <pc:chgData name="Cook, Lauren" userId="S::lauren.cook@mecklenburgcountync.gov::614a333f-5028-4a40-8ddd-cb5a95faf155" providerId="AD" clId="Web-{8917D526-A4B4-4B95-B8FE-8179ADB9408B}" dt="2023-06-20T16:00:29.927" v="1235"/>
        <pc:sldMkLst>
          <pc:docMk/>
          <pc:sldMk cId="2894075734" sldId="317"/>
        </pc:sldMkLst>
      </pc:sldChg>
      <pc:sldChg chg="addSp delSp modSp del mod ord modShow">
        <pc:chgData name="Cook, Lauren" userId="S::lauren.cook@mecklenburgcountync.gov::614a333f-5028-4a40-8ddd-cb5a95faf155" providerId="AD" clId="Web-{8917D526-A4B4-4B95-B8FE-8179ADB9408B}" dt="2023-06-20T15:16:18.423" v="256"/>
        <pc:sldMkLst>
          <pc:docMk/>
          <pc:sldMk cId="215338896" sldId="318"/>
        </pc:sldMkLst>
        <pc:spChg chg="add del mod">
          <ac:chgData name="Cook, Lauren" userId="S::lauren.cook@mecklenburgcountync.gov::614a333f-5028-4a40-8ddd-cb5a95faf155" providerId="AD" clId="Web-{8917D526-A4B4-4B95-B8FE-8179ADB9408B}" dt="2023-06-20T15:02:09.536" v="102" actId="20577"/>
          <ac:spMkLst>
            <pc:docMk/>
            <pc:sldMk cId="215338896" sldId="318"/>
            <ac:spMk id="3" creationId="{5DABA121-D1D3-8C94-B31C-43F9CE1B86FB}"/>
          </ac:spMkLst>
        </pc:spChg>
        <pc:spChg chg="add del mod">
          <ac:chgData name="Cook, Lauren" userId="S::lauren.cook@mecklenburgcountync.gov::614a333f-5028-4a40-8ddd-cb5a95faf155" providerId="AD" clId="Web-{8917D526-A4B4-4B95-B8FE-8179ADB9408B}" dt="2023-06-20T14:56:14.453" v="61"/>
          <ac:spMkLst>
            <pc:docMk/>
            <pc:sldMk cId="215338896" sldId="318"/>
            <ac:spMk id="5" creationId="{F2E0E390-4716-0947-9594-319B6F93D7DA}"/>
          </ac:spMkLst>
        </pc:spChg>
      </pc:sldChg>
      <pc:sldChg chg="modSp add mod ord replId modShow modNotes">
        <pc:chgData name="Cook, Lauren" userId="S::lauren.cook@mecklenburgcountync.gov::614a333f-5028-4a40-8ddd-cb5a95faf155" providerId="AD" clId="Web-{8917D526-A4B4-4B95-B8FE-8179ADB9408B}" dt="2023-06-20T16:25:00.728" v="2328"/>
        <pc:sldMkLst>
          <pc:docMk/>
          <pc:sldMk cId="2147206881" sldId="319"/>
        </pc:sldMkLst>
        <pc:spChg chg="mod">
          <ac:chgData name="Cook, Lauren" userId="S::lauren.cook@mecklenburgcountync.gov::614a333f-5028-4a40-8ddd-cb5a95faf155" providerId="AD" clId="Web-{8917D526-A4B4-4B95-B8FE-8179ADB9408B}" dt="2023-06-20T14:55:12.031" v="58" actId="20577"/>
          <ac:spMkLst>
            <pc:docMk/>
            <pc:sldMk cId="2147206881" sldId="319"/>
            <ac:spMk id="4" creationId="{D9DB7B0A-C9CF-49A1-A2D1-2B467684AD0D}"/>
          </ac:spMkLst>
        </pc:spChg>
      </pc:sldChg>
      <pc:sldChg chg="addSp delSp modSp new">
        <pc:chgData name="Cook, Lauren" userId="S::lauren.cook@mecklenburgcountync.gov::614a333f-5028-4a40-8ddd-cb5a95faf155" providerId="AD" clId="Web-{8917D526-A4B4-4B95-B8FE-8179ADB9408B}" dt="2023-06-20T15:29:38.824" v="629" actId="1076"/>
        <pc:sldMkLst>
          <pc:docMk/>
          <pc:sldMk cId="166931696" sldId="320"/>
        </pc:sldMkLst>
        <pc:spChg chg="mod">
          <ac:chgData name="Cook, Lauren" userId="S::lauren.cook@mecklenburgcountync.gov::614a333f-5028-4a40-8ddd-cb5a95faf155" providerId="AD" clId="Web-{8917D526-A4B4-4B95-B8FE-8179ADB9408B}" dt="2023-06-20T15:13:03.529" v="153" actId="20577"/>
          <ac:spMkLst>
            <pc:docMk/>
            <pc:sldMk cId="166931696" sldId="320"/>
            <ac:spMk id="2" creationId="{1C17F170-D572-9A7B-7C44-A48771FD2DA8}"/>
          </ac:spMkLst>
        </pc:spChg>
        <pc:spChg chg="add del mod">
          <ac:chgData name="Cook, Lauren" userId="S::lauren.cook@mecklenburgcountync.gov::614a333f-5028-4a40-8ddd-cb5a95faf155" providerId="AD" clId="Web-{8917D526-A4B4-4B95-B8FE-8179ADB9408B}" dt="2023-06-20T15:11:35.778" v="123"/>
          <ac:spMkLst>
            <pc:docMk/>
            <pc:sldMk cId="166931696" sldId="320"/>
            <ac:spMk id="3" creationId="{A6F5C385-BDCB-AD15-3CFB-1A82AAB1338E}"/>
          </ac:spMkLst>
        </pc:spChg>
        <pc:spChg chg="add del mod">
          <ac:chgData name="Cook, Lauren" userId="S::lauren.cook@mecklenburgcountync.gov::614a333f-5028-4a40-8ddd-cb5a95faf155" providerId="AD" clId="Web-{8917D526-A4B4-4B95-B8FE-8179ADB9408B}" dt="2023-06-20T15:23:24.225" v="554"/>
          <ac:spMkLst>
            <pc:docMk/>
            <pc:sldMk cId="166931696" sldId="320"/>
            <ac:spMk id="7" creationId="{DF7EADC9-1E2B-5693-3E76-9238DC5A7F0E}"/>
          </ac:spMkLst>
        </pc:spChg>
        <pc:spChg chg="add mod">
          <ac:chgData name="Cook, Lauren" userId="S::lauren.cook@mecklenburgcountync.gov::614a333f-5028-4a40-8ddd-cb5a95faf155" providerId="AD" clId="Web-{8917D526-A4B4-4B95-B8FE-8179ADB9408B}" dt="2023-06-20T15:25:44.618" v="600" actId="20577"/>
          <ac:spMkLst>
            <pc:docMk/>
            <pc:sldMk cId="166931696" sldId="320"/>
            <ac:spMk id="9" creationId="{43508637-2C8E-780E-237B-86F617A086B1}"/>
          </ac:spMkLst>
        </pc:spChg>
        <pc:picChg chg="add del mod ord">
          <ac:chgData name="Cook, Lauren" userId="S::lauren.cook@mecklenburgcountync.gov::614a333f-5028-4a40-8ddd-cb5a95faf155" providerId="AD" clId="Web-{8917D526-A4B4-4B95-B8FE-8179ADB9408B}" dt="2023-06-20T15:10:53.309" v="120"/>
          <ac:picMkLst>
            <pc:docMk/>
            <pc:sldMk cId="166931696" sldId="320"/>
            <ac:picMk id="4" creationId="{7D665C45-9F8D-D04A-67B1-3D92BF5DF4C3}"/>
          </ac:picMkLst>
        </pc:picChg>
        <pc:picChg chg="add del mod ord">
          <ac:chgData name="Cook, Lauren" userId="S::lauren.cook@mecklenburgcountync.gov::614a333f-5028-4a40-8ddd-cb5a95faf155" providerId="AD" clId="Web-{8917D526-A4B4-4B95-B8FE-8179ADB9408B}" dt="2023-06-20T15:11:05.340" v="122"/>
          <ac:picMkLst>
            <pc:docMk/>
            <pc:sldMk cId="166931696" sldId="320"/>
            <ac:picMk id="5" creationId="{32593BE4-2F14-FE53-9A8C-10E664CC715E}"/>
          </ac:picMkLst>
        </pc:picChg>
        <pc:picChg chg="add mod ord">
          <ac:chgData name="Cook, Lauren" userId="S::lauren.cook@mecklenburgcountync.gov::614a333f-5028-4a40-8ddd-cb5a95faf155" providerId="AD" clId="Web-{8917D526-A4B4-4B95-B8FE-8179ADB9408B}" dt="2023-06-20T15:29:38.824" v="629" actId="1076"/>
          <ac:picMkLst>
            <pc:docMk/>
            <pc:sldMk cId="166931696" sldId="320"/>
            <ac:picMk id="6" creationId="{CDC4018D-03B9-9A7B-FE08-E42BEC52FD4B}"/>
          </ac:picMkLst>
        </pc:picChg>
      </pc:sldChg>
      <pc:sldChg chg="addSp delSp modSp new modTransition">
        <pc:chgData name="Cook, Lauren" userId="S::lauren.cook@mecklenburgcountync.gov::614a333f-5028-4a40-8ddd-cb5a95faf155" providerId="AD" clId="Web-{8917D526-A4B4-4B95-B8FE-8179ADB9408B}" dt="2023-06-20T15:42:19.756" v="757"/>
        <pc:sldMkLst>
          <pc:docMk/>
          <pc:sldMk cId="1871528632" sldId="321"/>
        </pc:sldMkLst>
        <pc:spChg chg="mod">
          <ac:chgData name="Cook, Lauren" userId="S::lauren.cook@mecklenburgcountync.gov::614a333f-5028-4a40-8ddd-cb5a95faf155" providerId="AD" clId="Web-{8917D526-A4B4-4B95-B8FE-8179ADB9408B}" dt="2023-06-20T15:16:35.360" v="278" actId="20577"/>
          <ac:spMkLst>
            <pc:docMk/>
            <pc:sldMk cId="1871528632" sldId="321"/>
            <ac:spMk id="2" creationId="{F68647D8-F395-7C59-B1EC-182E0E866760}"/>
          </ac:spMkLst>
        </pc:spChg>
        <pc:spChg chg="mod">
          <ac:chgData name="Cook, Lauren" userId="S::lauren.cook@mecklenburgcountync.gov::614a333f-5028-4a40-8ddd-cb5a95faf155" providerId="AD" clId="Web-{8917D526-A4B4-4B95-B8FE-8179ADB9408B}" dt="2023-06-20T15:33:11.030" v="727" actId="20577"/>
          <ac:spMkLst>
            <pc:docMk/>
            <pc:sldMk cId="1871528632" sldId="321"/>
            <ac:spMk id="3" creationId="{FFAF14DF-7765-C77D-B8CD-FB0653B72B57}"/>
          </ac:spMkLst>
        </pc:spChg>
        <pc:spChg chg="add mod">
          <ac:chgData name="Cook, Lauren" userId="S::lauren.cook@mecklenburgcountync.gov::614a333f-5028-4a40-8ddd-cb5a95faf155" providerId="AD" clId="Web-{8917D526-A4B4-4B95-B8FE-8179ADB9408B}" dt="2023-06-20T15:30:13.418" v="637" actId="688"/>
          <ac:spMkLst>
            <pc:docMk/>
            <pc:sldMk cId="1871528632" sldId="321"/>
            <ac:spMk id="10" creationId="{364367C6-9F26-D547-B016-332AB9846FF6}"/>
          </ac:spMkLst>
        </pc:spChg>
        <pc:spChg chg="add mod">
          <ac:chgData name="Cook, Lauren" userId="S::lauren.cook@mecklenburgcountync.gov::614a333f-5028-4a40-8ddd-cb5a95faf155" providerId="AD" clId="Web-{8917D526-A4B4-4B95-B8FE-8179ADB9408B}" dt="2023-06-20T15:30:28.809" v="641" actId="1076"/>
          <ac:spMkLst>
            <pc:docMk/>
            <pc:sldMk cId="1871528632" sldId="321"/>
            <ac:spMk id="15" creationId="{30085D53-A4CC-B116-808A-8FA2947DB00E}"/>
          </ac:spMkLst>
        </pc:spChg>
        <pc:grpChg chg="add mod">
          <ac:chgData name="Cook, Lauren" userId="S::lauren.cook@mecklenburgcountync.gov::614a333f-5028-4a40-8ddd-cb5a95faf155" providerId="AD" clId="Web-{8917D526-A4B4-4B95-B8FE-8179ADB9408B}" dt="2023-06-20T15:29:53.402" v="633" actId="1076"/>
          <ac:grpSpMkLst>
            <pc:docMk/>
            <pc:sldMk cId="1871528632" sldId="321"/>
            <ac:grpSpMk id="9" creationId="{C086CB2F-9E94-1026-8B9E-D5448B1E5F43}"/>
          </ac:grpSpMkLst>
        </pc:grpChg>
        <pc:grpChg chg="add del">
          <ac:chgData name="Cook, Lauren" userId="S::lauren.cook@mecklenburgcountync.gov::614a333f-5028-4a40-8ddd-cb5a95faf155" providerId="AD" clId="Web-{8917D526-A4B4-4B95-B8FE-8179ADB9408B}" dt="2023-06-20T15:28:19.089" v="620"/>
          <ac:grpSpMkLst>
            <pc:docMk/>
            <pc:sldMk cId="1871528632" sldId="321"/>
            <ac:grpSpMk id="14" creationId="{BE9661FA-1279-0D1E-058E-C824DF1204D6}"/>
          </ac:grpSpMkLst>
        </pc:grpChg>
        <pc:picChg chg="add mod">
          <ac:chgData name="Cook, Lauren" userId="S::lauren.cook@mecklenburgcountync.gov::614a333f-5028-4a40-8ddd-cb5a95faf155" providerId="AD" clId="Web-{8917D526-A4B4-4B95-B8FE-8179ADB9408B}" dt="2023-06-20T15:29:45.090" v="631" actId="14100"/>
          <ac:picMkLst>
            <pc:docMk/>
            <pc:sldMk cId="1871528632" sldId="321"/>
            <ac:picMk id="5" creationId="{23AD93E2-59DD-EC5A-81CC-9D32692BABFC}"/>
          </ac:picMkLst>
        </pc:picChg>
      </pc:sldChg>
      <pc:sldChg chg="modSp new mod modShow">
        <pc:chgData name="Cook, Lauren" userId="S::lauren.cook@mecklenburgcountync.gov::614a333f-5028-4a40-8ddd-cb5a95faf155" providerId="AD" clId="Web-{8917D526-A4B4-4B95-B8FE-8179ADB9408B}" dt="2023-06-20T15:47:23.776" v="872" actId="20577"/>
        <pc:sldMkLst>
          <pc:docMk/>
          <pc:sldMk cId="3659898360" sldId="322"/>
        </pc:sldMkLst>
        <pc:spChg chg="mod">
          <ac:chgData name="Cook, Lauren" userId="S::lauren.cook@mecklenburgcountync.gov::614a333f-5028-4a40-8ddd-cb5a95faf155" providerId="AD" clId="Web-{8917D526-A4B4-4B95-B8FE-8179ADB9408B}" dt="2023-06-20T15:41:29.177" v="753" actId="20577"/>
          <ac:spMkLst>
            <pc:docMk/>
            <pc:sldMk cId="3659898360" sldId="322"/>
            <ac:spMk id="2" creationId="{7C6E4EA6-2359-8357-B817-8BC6CFEA0255}"/>
          </ac:spMkLst>
        </pc:spChg>
        <pc:spChg chg="mod">
          <ac:chgData name="Cook, Lauren" userId="S::lauren.cook@mecklenburgcountync.gov::614a333f-5028-4a40-8ddd-cb5a95faf155" providerId="AD" clId="Web-{8917D526-A4B4-4B95-B8FE-8179ADB9408B}" dt="2023-06-20T15:47:23.776" v="872" actId="20577"/>
          <ac:spMkLst>
            <pc:docMk/>
            <pc:sldMk cId="3659898360" sldId="322"/>
            <ac:spMk id="3" creationId="{A2D56BB2-4968-A599-D55B-1BCE673D791D}"/>
          </ac:spMkLst>
        </pc:spChg>
      </pc:sldChg>
    </pc:docChg>
  </pc:docChgLst>
  <pc:docChgLst>
    <pc:chgData name="Cook, Lauren" userId="S::lauren.cook@mecklenburgcountync.gov::614a333f-5028-4a40-8ddd-cb5a95faf155" providerId="AD" clId="Web-{7EDE5AB3-E8C2-4204-B6B8-16BC3400B2A6}"/>
    <pc:docChg chg="addSld delSld modSld">
      <pc:chgData name="Cook, Lauren" userId="S::lauren.cook@mecklenburgcountync.gov::614a333f-5028-4a40-8ddd-cb5a95faf155" providerId="AD" clId="Web-{7EDE5AB3-E8C2-4204-B6B8-16BC3400B2A6}" dt="2023-06-20T14:45:48.469" v="93" actId="20577"/>
      <pc:docMkLst>
        <pc:docMk/>
      </pc:docMkLst>
      <pc:sldChg chg="modSp">
        <pc:chgData name="Cook, Lauren" userId="S::lauren.cook@mecklenburgcountync.gov::614a333f-5028-4a40-8ddd-cb5a95faf155" providerId="AD" clId="Web-{7EDE5AB3-E8C2-4204-B6B8-16BC3400B2A6}" dt="2023-06-20T14:45:48.469" v="93" actId="20577"/>
        <pc:sldMkLst>
          <pc:docMk/>
          <pc:sldMk cId="215338896" sldId="318"/>
        </pc:sldMkLst>
        <pc:spChg chg="mod">
          <ac:chgData name="Cook, Lauren" userId="S::lauren.cook@mecklenburgcountync.gov::614a333f-5028-4a40-8ddd-cb5a95faf155" providerId="AD" clId="Web-{7EDE5AB3-E8C2-4204-B6B8-16BC3400B2A6}" dt="2023-06-20T14:44:31.250" v="15" actId="20577"/>
          <ac:spMkLst>
            <pc:docMk/>
            <pc:sldMk cId="215338896" sldId="318"/>
            <ac:spMk id="2" creationId="{179FCBAE-157C-E76E-1E3E-E1BD848B8913}"/>
          </ac:spMkLst>
        </pc:spChg>
        <pc:spChg chg="mod">
          <ac:chgData name="Cook, Lauren" userId="S::lauren.cook@mecklenburgcountync.gov::614a333f-5028-4a40-8ddd-cb5a95faf155" providerId="AD" clId="Web-{7EDE5AB3-E8C2-4204-B6B8-16BC3400B2A6}" dt="2023-06-20T14:45:48.469" v="93" actId="20577"/>
          <ac:spMkLst>
            <pc:docMk/>
            <pc:sldMk cId="215338896" sldId="318"/>
            <ac:spMk id="3" creationId="{5DABA121-D1D3-8C94-B31C-43F9CE1B86FB}"/>
          </ac:spMkLst>
        </pc:spChg>
      </pc:sldChg>
      <pc:sldChg chg="modSp new del">
        <pc:chgData name="Cook, Lauren" userId="S::lauren.cook@mecklenburgcountync.gov::614a333f-5028-4a40-8ddd-cb5a95faf155" providerId="AD" clId="Web-{7EDE5AB3-E8C2-4204-B6B8-16BC3400B2A6}" dt="2023-06-20T14:44:21.031" v="13"/>
        <pc:sldMkLst>
          <pc:docMk/>
          <pc:sldMk cId="1141721590" sldId="319"/>
        </pc:sldMkLst>
        <pc:spChg chg="mod">
          <ac:chgData name="Cook, Lauren" userId="S::lauren.cook@mecklenburgcountync.gov::614a333f-5028-4a40-8ddd-cb5a95faf155" providerId="AD" clId="Web-{7EDE5AB3-E8C2-4204-B6B8-16BC3400B2A6}" dt="2023-06-20T14:43:20.765" v="12" actId="20577"/>
          <ac:spMkLst>
            <pc:docMk/>
            <pc:sldMk cId="1141721590" sldId="319"/>
            <ac:spMk id="2" creationId="{DCA11E16-5F9B-51A8-1723-E5B562B4D20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92578B-01EF-4246-9984-1A5E43C32CC0}"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EBAD16A8-361D-408D-9036-D65BD5BA332B}">
      <dgm:prSet phldrT="[Text]"/>
      <dgm:spPr/>
      <dgm:t>
        <a:bodyPr/>
        <a:lstStyle/>
        <a:p>
          <a:r>
            <a:rPr lang="en-US"/>
            <a:t>Standardization =</a:t>
          </a:r>
        </a:p>
        <a:p>
          <a:r>
            <a:rPr lang="en-US"/>
            <a:t>Quality</a:t>
          </a:r>
        </a:p>
      </dgm:t>
    </dgm:pt>
    <dgm:pt modelId="{9EBF30E9-AD12-49DF-A4BB-A9F4F5F55923}" type="parTrans" cxnId="{C09F10B5-6421-4DD7-B59A-D9CEBD10AB84}">
      <dgm:prSet/>
      <dgm:spPr/>
      <dgm:t>
        <a:bodyPr/>
        <a:lstStyle/>
        <a:p>
          <a:endParaRPr lang="en-US"/>
        </a:p>
      </dgm:t>
    </dgm:pt>
    <dgm:pt modelId="{895E9FCC-8FF9-4778-A3EA-D3E62017820E}" type="sibTrans" cxnId="{C09F10B5-6421-4DD7-B59A-D9CEBD10AB84}">
      <dgm:prSet/>
      <dgm:spPr/>
      <dgm:t>
        <a:bodyPr/>
        <a:lstStyle/>
        <a:p>
          <a:endParaRPr lang="en-US"/>
        </a:p>
      </dgm:t>
    </dgm:pt>
    <dgm:pt modelId="{A91B1AA5-BF9F-4AE0-863D-103E98B09839}">
      <dgm:prSet phldrT="[Text]"/>
      <dgm:spPr/>
      <dgm:t>
        <a:bodyPr/>
        <a:lstStyle/>
        <a:p>
          <a:r>
            <a:rPr lang="en-US"/>
            <a:t>Trustworthy data</a:t>
          </a:r>
        </a:p>
      </dgm:t>
    </dgm:pt>
    <dgm:pt modelId="{4A33903D-75B6-4337-87D4-6619D8D316C6}" type="parTrans" cxnId="{65B6FD74-FFEB-4BC0-A7F9-EBAA7FD0C559}">
      <dgm:prSet/>
      <dgm:spPr/>
      <dgm:t>
        <a:bodyPr/>
        <a:lstStyle/>
        <a:p>
          <a:endParaRPr lang="en-US"/>
        </a:p>
      </dgm:t>
    </dgm:pt>
    <dgm:pt modelId="{B1EF49E5-1BA3-415F-927B-54944F448B6A}" type="sibTrans" cxnId="{65B6FD74-FFEB-4BC0-A7F9-EBAA7FD0C559}">
      <dgm:prSet/>
      <dgm:spPr/>
      <dgm:t>
        <a:bodyPr/>
        <a:lstStyle/>
        <a:p>
          <a:endParaRPr lang="en-US"/>
        </a:p>
      </dgm:t>
    </dgm:pt>
    <dgm:pt modelId="{8A362528-8AB6-4417-9561-2DB991E64573}">
      <dgm:prSet phldrT="[Text]"/>
      <dgm:spPr/>
      <dgm:t>
        <a:bodyPr/>
        <a:lstStyle/>
        <a:p>
          <a:r>
            <a:rPr lang="en-US"/>
            <a:t>Informed Decision Making</a:t>
          </a:r>
        </a:p>
      </dgm:t>
    </dgm:pt>
    <dgm:pt modelId="{478255DA-5727-4605-A3DB-B6F265E94233}" type="parTrans" cxnId="{424DFE9E-B369-465D-AC63-ECD6ED88E776}">
      <dgm:prSet/>
      <dgm:spPr/>
      <dgm:t>
        <a:bodyPr/>
        <a:lstStyle/>
        <a:p>
          <a:endParaRPr lang="en-US"/>
        </a:p>
      </dgm:t>
    </dgm:pt>
    <dgm:pt modelId="{831D5003-9B58-47F4-9DEC-09D83CAC1333}" type="sibTrans" cxnId="{424DFE9E-B369-465D-AC63-ECD6ED88E776}">
      <dgm:prSet/>
      <dgm:spPr/>
      <dgm:t>
        <a:bodyPr/>
        <a:lstStyle/>
        <a:p>
          <a:endParaRPr lang="en-US"/>
        </a:p>
      </dgm:t>
    </dgm:pt>
    <dgm:pt modelId="{57672F14-8D51-4D39-8A74-82B16DFB3BC5}">
      <dgm:prSet phldrT="[Text]"/>
      <dgm:spPr/>
      <dgm:t>
        <a:bodyPr/>
        <a:lstStyle/>
        <a:p>
          <a:r>
            <a:rPr lang="en-US"/>
            <a:t>Improved Data Sharing</a:t>
          </a:r>
        </a:p>
      </dgm:t>
    </dgm:pt>
    <dgm:pt modelId="{64DE0B2D-82EF-4DE7-8C81-6D20746BB4AA}" type="parTrans" cxnId="{5F1E042D-0867-4819-979C-843DD5269625}">
      <dgm:prSet/>
      <dgm:spPr/>
      <dgm:t>
        <a:bodyPr/>
        <a:lstStyle/>
        <a:p>
          <a:endParaRPr lang="en-US"/>
        </a:p>
      </dgm:t>
    </dgm:pt>
    <dgm:pt modelId="{3F7EDD9A-E279-4240-839F-961187DE0047}" type="sibTrans" cxnId="{5F1E042D-0867-4819-979C-843DD5269625}">
      <dgm:prSet/>
      <dgm:spPr/>
      <dgm:t>
        <a:bodyPr/>
        <a:lstStyle/>
        <a:p>
          <a:endParaRPr lang="en-US"/>
        </a:p>
      </dgm:t>
    </dgm:pt>
    <dgm:pt modelId="{B93CDBEC-B4BF-4443-9C4E-99A6F33197D1}">
      <dgm:prSet phldrT="[Text]"/>
      <dgm:spPr/>
      <dgm:t>
        <a:bodyPr/>
        <a:lstStyle/>
        <a:p>
          <a:r>
            <a:rPr lang="en-US"/>
            <a:t>Collaboration</a:t>
          </a:r>
        </a:p>
      </dgm:t>
    </dgm:pt>
    <dgm:pt modelId="{2F8C0EE3-9514-4790-8B73-68CB7E8C297F}" type="parTrans" cxnId="{56E4441E-4707-41C8-B43A-51A045324384}">
      <dgm:prSet/>
      <dgm:spPr/>
      <dgm:t>
        <a:bodyPr/>
        <a:lstStyle/>
        <a:p>
          <a:endParaRPr lang="en-US"/>
        </a:p>
      </dgm:t>
    </dgm:pt>
    <dgm:pt modelId="{DC99B32C-DCE7-4EDE-9AB9-627BC9B61597}" type="sibTrans" cxnId="{56E4441E-4707-41C8-B43A-51A045324384}">
      <dgm:prSet/>
      <dgm:spPr/>
      <dgm:t>
        <a:bodyPr/>
        <a:lstStyle/>
        <a:p>
          <a:endParaRPr lang="en-US"/>
        </a:p>
      </dgm:t>
    </dgm:pt>
    <dgm:pt modelId="{E452C2AC-F10D-4524-B6BA-4C8144F57020}">
      <dgm:prSet phldrT="[Text]"/>
      <dgm:spPr/>
      <dgm:t>
        <a:bodyPr/>
        <a:lstStyle/>
        <a:p>
          <a:r>
            <a:rPr lang="en-US"/>
            <a:t>Integration</a:t>
          </a:r>
        </a:p>
      </dgm:t>
    </dgm:pt>
    <dgm:pt modelId="{BD837293-08D7-4A57-9038-FD317C49D07A}" type="parTrans" cxnId="{07E5A4E9-A36B-4195-90FE-F0FEB2AC830E}">
      <dgm:prSet/>
      <dgm:spPr/>
      <dgm:t>
        <a:bodyPr/>
        <a:lstStyle/>
        <a:p>
          <a:endParaRPr lang="en-US"/>
        </a:p>
      </dgm:t>
    </dgm:pt>
    <dgm:pt modelId="{91B147F9-C51D-4E8A-8A68-B01EBF1FDD17}" type="sibTrans" cxnId="{07E5A4E9-A36B-4195-90FE-F0FEB2AC830E}">
      <dgm:prSet/>
      <dgm:spPr/>
      <dgm:t>
        <a:bodyPr/>
        <a:lstStyle/>
        <a:p>
          <a:endParaRPr lang="en-US"/>
        </a:p>
      </dgm:t>
    </dgm:pt>
    <dgm:pt modelId="{3994ACFD-5BB0-436E-B9D8-C34FAD7B095C}">
      <dgm:prSet phldrT="[Text]"/>
      <dgm:spPr/>
      <dgm:t>
        <a:bodyPr/>
        <a:lstStyle/>
        <a:p>
          <a:r>
            <a:rPr lang="en-US"/>
            <a:t>Enhanced Privacy, Security</a:t>
          </a:r>
        </a:p>
      </dgm:t>
    </dgm:pt>
    <dgm:pt modelId="{9645DA54-FB12-4074-80AF-F4E66953DDED}" type="parTrans" cxnId="{3F3DFA21-F5D4-4D71-9C7A-68CA5DFABCBF}">
      <dgm:prSet/>
      <dgm:spPr/>
      <dgm:t>
        <a:bodyPr/>
        <a:lstStyle/>
        <a:p>
          <a:endParaRPr lang="en-US"/>
        </a:p>
      </dgm:t>
    </dgm:pt>
    <dgm:pt modelId="{8CC5A686-F010-4CE0-996A-6BC1309D7D09}" type="sibTrans" cxnId="{3F3DFA21-F5D4-4D71-9C7A-68CA5DFABCBF}">
      <dgm:prSet/>
      <dgm:spPr/>
      <dgm:t>
        <a:bodyPr/>
        <a:lstStyle/>
        <a:p>
          <a:endParaRPr lang="en-US"/>
        </a:p>
      </dgm:t>
    </dgm:pt>
    <dgm:pt modelId="{0E72B75F-E04A-4E81-A6E5-B73126A9717D}" type="pres">
      <dgm:prSet presAssocID="{6192578B-01EF-4246-9984-1A5E43C32CC0}" presName="Name0" presStyleCnt="0">
        <dgm:presLayoutVars>
          <dgm:chMax val="1"/>
          <dgm:chPref val="1"/>
          <dgm:dir/>
          <dgm:animOne val="branch"/>
          <dgm:animLvl val="lvl"/>
        </dgm:presLayoutVars>
      </dgm:prSet>
      <dgm:spPr/>
    </dgm:pt>
    <dgm:pt modelId="{149A5863-1AC6-4DC2-90D0-48FF22BAF0C6}" type="pres">
      <dgm:prSet presAssocID="{EBAD16A8-361D-408D-9036-D65BD5BA332B}" presName="Parent" presStyleLbl="node0" presStyleIdx="0" presStyleCnt="1" custAng="2700000" custScaleX="34069" custScaleY="34069" custLinFactX="-1874" custLinFactNeighborX="-100000" custLinFactNeighborY="-25956">
        <dgm:presLayoutVars>
          <dgm:chMax val="6"/>
          <dgm:chPref val="6"/>
        </dgm:presLayoutVars>
      </dgm:prSet>
      <dgm:spPr/>
    </dgm:pt>
    <dgm:pt modelId="{3D0B2221-FBBD-4B6A-8E62-65C6AE88CBFF}" type="pres">
      <dgm:prSet presAssocID="{A91B1AA5-BF9F-4AE0-863D-103E98B09839}" presName="Accent1" presStyleCnt="0"/>
      <dgm:spPr/>
    </dgm:pt>
    <dgm:pt modelId="{B29FFCB4-D990-4505-94F4-D58A49C45756}" type="pres">
      <dgm:prSet presAssocID="{A91B1AA5-BF9F-4AE0-863D-103E98B09839}" presName="Accent" presStyleLbl="bgShp" presStyleIdx="0" presStyleCnt="6"/>
      <dgm:spPr/>
    </dgm:pt>
    <dgm:pt modelId="{11F4BBDB-3B4E-4B4B-8509-4DECA89E57DA}" type="pres">
      <dgm:prSet presAssocID="{A91B1AA5-BF9F-4AE0-863D-103E98B09839}" presName="Child1" presStyleLbl="node1" presStyleIdx="0" presStyleCnt="6" custAng="2700000" custScaleX="34069" custScaleY="34069">
        <dgm:presLayoutVars>
          <dgm:chMax val="0"/>
          <dgm:chPref val="0"/>
          <dgm:bulletEnabled val="1"/>
        </dgm:presLayoutVars>
      </dgm:prSet>
      <dgm:spPr/>
    </dgm:pt>
    <dgm:pt modelId="{0566F17F-EE20-40C6-BB4E-D394BA9D399C}" type="pres">
      <dgm:prSet presAssocID="{8A362528-8AB6-4417-9561-2DB991E64573}" presName="Accent2" presStyleCnt="0"/>
      <dgm:spPr/>
    </dgm:pt>
    <dgm:pt modelId="{38196A9E-A08C-476E-BB8D-7BC96AEBE8D1}" type="pres">
      <dgm:prSet presAssocID="{8A362528-8AB6-4417-9561-2DB991E64573}" presName="Accent" presStyleLbl="bgShp" presStyleIdx="1" presStyleCnt="6" custAng="2700000"/>
      <dgm:spPr/>
    </dgm:pt>
    <dgm:pt modelId="{2912B52E-1679-4FCF-9253-C4C8E8C404B5}" type="pres">
      <dgm:prSet presAssocID="{8A362528-8AB6-4417-9561-2DB991E64573}" presName="Child2" presStyleLbl="node1" presStyleIdx="1" presStyleCnt="6" custAng="2700000" custScaleX="34069" custScaleY="34069">
        <dgm:presLayoutVars>
          <dgm:chMax val="0"/>
          <dgm:chPref val="0"/>
          <dgm:bulletEnabled val="1"/>
        </dgm:presLayoutVars>
      </dgm:prSet>
      <dgm:spPr/>
    </dgm:pt>
    <dgm:pt modelId="{12F1D6C2-D535-4C4D-9A29-7176A22FD841}" type="pres">
      <dgm:prSet presAssocID="{57672F14-8D51-4D39-8A74-82B16DFB3BC5}" presName="Accent3" presStyleCnt="0"/>
      <dgm:spPr/>
    </dgm:pt>
    <dgm:pt modelId="{DF9D01F6-BE68-44A3-B84A-FA60A3AE1200}" type="pres">
      <dgm:prSet presAssocID="{57672F14-8D51-4D39-8A74-82B16DFB3BC5}" presName="Accent" presStyleLbl="bgShp" presStyleIdx="2" presStyleCnt="6" custAng="2700000"/>
      <dgm:spPr/>
    </dgm:pt>
    <dgm:pt modelId="{1773C782-8F22-473E-8CE9-EABF9E600228}" type="pres">
      <dgm:prSet presAssocID="{57672F14-8D51-4D39-8A74-82B16DFB3BC5}" presName="Child3" presStyleLbl="node1" presStyleIdx="2" presStyleCnt="6" custAng="2700000" custScaleX="49787" custScaleY="49787">
        <dgm:presLayoutVars>
          <dgm:chMax val="0"/>
          <dgm:chPref val="0"/>
          <dgm:bulletEnabled val="1"/>
        </dgm:presLayoutVars>
      </dgm:prSet>
      <dgm:spPr/>
    </dgm:pt>
    <dgm:pt modelId="{33548AC4-2E10-499D-99BB-2CAC26093A73}" type="pres">
      <dgm:prSet presAssocID="{B93CDBEC-B4BF-4443-9C4E-99A6F33197D1}" presName="Accent4" presStyleCnt="0"/>
      <dgm:spPr/>
    </dgm:pt>
    <dgm:pt modelId="{0D65D57E-4619-4BBA-8B6A-BE337439264A}" type="pres">
      <dgm:prSet presAssocID="{B93CDBEC-B4BF-4443-9C4E-99A6F33197D1}" presName="Accent" presStyleLbl="bgShp" presStyleIdx="3" presStyleCnt="6" custAng="2700000"/>
      <dgm:spPr/>
    </dgm:pt>
    <dgm:pt modelId="{CC1049E9-EE43-427F-BDBB-BC114D61BAE4}" type="pres">
      <dgm:prSet presAssocID="{B93CDBEC-B4BF-4443-9C4E-99A6F33197D1}" presName="Child4" presStyleLbl="node1" presStyleIdx="3" presStyleCnt="6" custAng="2700000" custScaleX="34069" custScaleY="34069">
        <dgm:presLayoutVars>
          <dgm:chMax val="0"/>
          <dgm:chPref val="0"/>
          <dgm:bulletEnabled val="1"/>
        </dgm:presLayoutVars>
      </dgm:prSet>
      <dgm:spPr/>
    </dgm:pt>
    <dgm:pt modelId="{6C479253-8E5E-4021-956A-E1CFB034C046}" type="pres">
      <dgm:prSet presAssocID="{E452C2AC-F10D-4524-B6BA-4C8144F57020}" presName="Accent5" presStyleCnt="0"/>
      <dgm:spPr/>
    </dgm:pt>
    <dgm:pt modelId="{B4ACA2B5-ECB6-4F32-AD2E-7E9AE2B954D0}" type="pres">
      <dgm:prSet presAssocID="{E452C2AC-F10D-4524-B6BA-4C8144F57020}" presName="Accent" presStyleLbl="bgShp" presStyleIdx="4" presStyleCnt="6" custAng="2700000"/>
      <dgm:spPr/>
    </dgm:pt>
    <dgm:pt modelId="{8D535B7C-C3A4-48E1-B987-E768221BC4C8}" type="pres">
      <dgm:prSet presAssocID="{E452C2AC-F10D-4524-B6BA-4C8144F57020}" presName="Child5" presStyleLbl="node1" presStyleIdx="4" presStyleCnt="6" custAng="2700000" custScaleX="34069" custScaleY="34069">
        <dgm:presLayoutVars>
          <dgm:chMax val="0"/>
          <dgm:chPref val="0"/>
          <dgm:bulletEnabled val="1"/>
        </dgm:presLayoutVars>
      </dgm:prSet>
      <dgm:spPr/>
    </dgm:pt>
    <dgm:pt modelId="{47A6EE84-356A-4F47-A687-BECB00D88DCD}" type="pres">
      <dgm:prSet presAssocID="{3994ACFD-5BB0-436E-B9D8-C34FAD7B095C}" presName="Accent6" presStyleCnt="0"/>
      <dgm:spPr/>
    </dgm:pt>
    <dgm:pt modelId="{57614AD5-D18E-4072-AAEE-60E71FEA4588}" type="pres">
      <dgm:prSet presAssocID="{3994ACFD-5BB0-436E-B9D8-C34FAD7B095C}" presName="Accent" presStyleLbl="bgShp" presStyleIdx="5" presStyleCnt="6" custAng="2700000"/>
      <dgm:spPr/>
    </dgm:pt>
    <dgm:pt modelId="{CE0A13F3-8086-49AB-911B-83BB326A8B6D}" type="pres">
      <dgm:prSet presAssocID="{3994ACFD-5BB0-436E-B9D8-C34FAD7B095C}" presName="Child6" presStyleLbl="node1" presStyleIdx="5" presStyleCnt="6" custAng="2700000" custScaleX="34069" custScaleY="34069">
        <dgm:presLayoutVars>
          <dgm:chMax val="0"/>
          <dgm:chPref val="0"/>
          <dgm:bulletEnabled val="1"/>
        </dgm:presLayoutVars>
      </dgm:prSet>
      <dgm:spPr/>
    </dgm:pt>
  </dgm:ptLst>
  <dgm:cxnLst>
    <dgm:cxn modelId="{855A601B-9DCF-4B1C-ADFF-698F8211BAE3}" type="presOf" srcId="{8A362528-8AB6-4417-9561-2DB991E64573}" destId="{2912B52E-1679-4FCF-9253-C4C8E8C404B5}" srcOrd="0" destOrd="0" presId="urn:microsoft.com/office/officeart/2011/layout/HexagonRadial"/>
    <dgm:cxn modelId="{56E4441E-4707-41C8-B43A-51A045324384}" srcId="{EBAD16A8-361D-408D-9036-D65BD5BA332B}" destId="{B93CDBEC-B4BF-4443-9C4E-99A6F33197D1}" srcOrd="3" destOrd="0" parTransId="{2F8C0EE3-9514-4790-8B73-68CB7E8C297F}" sibTransId="{DC99B32C-DCE7-4EDE-9AB9-627BC9B61597}"/>
    <dgm:cxn modelId="{3F3DFA21-F5D4-4D71-9C7A-68CA5DFABCBF}" srcId="{EBAD16A8-361D-408D-9036-D65BD5BA332B}" destId="{3994ACFD-5BB0-436E-B9D8-C34FAD7B095C}" srcOrd="5" destOrd="0" parTransId="{9645DA54-FB12-4074-80AF-F4E66953DDED}" sibTransId="{8CC5A686-F010-4CE0-996A-6BC1309D7D09}"/>
    <dgm:cxn modelId="{AA7E3F22-8097-4F25-9B5B-30FF4BA57C24}" type="presOf" srcId="{EBAD16A8-361D-408D-9036-D65BD5BA332B}" destId="{149A5863-1AC6-4DC2-90D0-48FF22BAF0C6}" srcOrd="0" destOrd="0" presId="urn:microsoft.com/office/officeart/2011/layout/HexagonRadial"/>
    <dgm:cxn modelId="{5F1E042D-0867-4819-979C-843DD5269625}" srcId="{EBAD16A8-361D-408D-9036-D65BD5BA332B}" destId="{57672F14-8D51-4D39-8A74-82B16DFB3BC5}" srcOrd="2" destOrd="0" parTransId="{64DE0B2D-82EF-4DE7-8C81-6D20746BB4AA}" sibTransId="{3F7EDD9A-E279-4240-839F-961187DE0047}"/>
    <dgm:cxn modelId="{E849596A-2969-41FA-9BE3-3248969D7334}" type="presOf" srcId="{B93CDBEC-B4BF-4443-9C4E-99A6F33197D1}" destId="{CC1049E9-EE43-427F-BDBB-BC114D61BAE4}" srcOrd="0" destOrd="0" presId="urn:microsoft.com/office/officeart/2011/layout/HexagonRadial"/>
    <dgm:cxn modelId="{65B6FD74-FFEB-4BC0-A7F9-EBAA7FD0C559}" srcId="{EBAD16A8-361D-408D-9036-D65BD5BA332B}" destId="{A91B1AA5-BF9F-4AE0-863D-103E98B09839}" srcOrd="0" destOrd="0" parTransId="{4A33903D-75B6-4337-87D4-6619D8D316C6}" sibTransId="{B1EF49E5-1BA3-415F-927B-54944F448B6A}"/>
    <dgm:cxn modelId="{C8C51883-967C-4F69-97F8-BAD7D9B92044}" type="presOf" srcId="{E452C2AC-F10D-4524-B6BA-4C8144F57020}" destId="{8D535B7C-C3A4-48E1-B987-E768221BC4C8}" srcOrd="0" destOrd="0" presId="urn:microsoft.com/office/officeart/2011/layout/HexagonRadial"/>
    <dgm:cxn modelId="{D7AD0093-5B2A-48F0-9C47-A4C6937BEA52}" type="presOf" srcId="{A91B1AA5-BF9F-4AE0-863D-103E98B09839}" destId="{11F4BBDB-3B4E-4B4B-8509-4DECA89E57DA}" srcOrd="0" destOrd="0" presId="urn:microsoft.com/office/officeart/2011/layout/HexagonRadial"/>
    <dgm:cxn modelId="{25A5B294-A07A-495F-9F46-C96899C35FB5}" type="presOf" srcId="{6192578B-01EF-4246-9984-1A5E43C32CC0}" destId="{0E72B75F-E04A-4E81-A6E5-B73126A9717D}" srcOrd="0" destOrd="0" presId="urn:microsoft.com/office/officeart/2011/layout/HexagonRadial"/>
    <dgm:cxn modelId="{7CD61396-9AFC-4714-8FA3-2A2121DC7062}" type="presOf" srcId="{3994ACFD-5BB0-436E-B9D8-C34FAD7B095C}" destId="{CE0A13F3-8086-49AB-911B-83BB326A8B6D}" srcOrd="0" destOrd="0" presId="urn:microsoft.com/office/officeart/2011/layout/HexagonRadial"/>
    <dgm:cxn modelId="{424DFE9E-B369-465D-AC63-ECD6ED88E776}" srcId="{EBAD16A8-361D-408D-9036-D65BD5BA332B}" destId="{8A362528-8AB6-4417-9561-2DB991E64573}" srcOrd="1" destOrd="0" parTransId="{478255DA-5727-4605-A3DB-B6F265E94233}" sibTransId="{831D5003-9B58-47F4-9DEC-09D83CAC1333}"/>
    <dgm:cxn modelId="{C09F10B5-6421-4DD7-B59A-D9CEBD10AB84}" srcId="{6192578B-01EF-4246-9984-1A5E43C32CC0}" destId="{EBAD16A8-361D-408D-9036-D65BD5BA332B}" srcOrd="0" destOrd="0" parTransId="{9EBF30E9-AD12-49DF-A4BB-A9F4F5F55923}" sibTransId="{895E9FCC-8FF9-4778-A3EA-D3E62017820E}"/>
    <dgm:cxn modelId="{07E5A4E9-A36B-4195-90FE-F0FEB2AC830E}" srcId="{EBAD16A8-361D-408D-9036-D65BD5BA332B}" destId="{E452C2AC-F10D-4524-B6BA-4C8144F57020}" srcOrd="4" destOrd="0" parTransId="{BD837293-08D7-4A57-9038-FD317C49D07A}" sibTransId="{91B147F9-C51D-4E8A-8A68-B01EBF1FDD17}"/>
    <dgm:cxn modelId="{C5AA5DF5-453E-4E1C-A397-F2364D282020}" type="presOf" srcId="{57672F14-8D51-4D39-8A74-82B16DFB3BC5}" destId="{1773C782-8F22-473E-8CE9-EABF9E600228}" srcOrd="0" destOrd="0" presId="urn:microsoft.com/office/officeart/2011/layout/HexagonRadial"/>
    <dgm:cxn modelId="{60FD2534-9228-4885-AEA8-25F1D03A8612}" type="presParOf" srcId="{0E72B75F-E04A-4E81-A6E5-B73126A9717D}" destId="{149A5863-1AC6-4DC2-90D0-48FF22BAF0C6}" srcOrd="0" destOrd="0" presId="urn:microsoft.com/office/officeart/2011/layout/HexagonRadial"/>
    <dgm:cxn modelId="{B4FB0E3E-777D-4B38-A65A-E11D0A94868C}" type="presParOf" srcId="{0E72B75F-E04A-4E81-A6E5-B73126A9717D}" destId="{3D0B2221-FBBD-4B6A-8E62-65C6AE88CBFF}" srcOrd="1" destOrd="0" presId="urn:microsoft.com/office/officeart/2011/layout/HexagonRadial"/>
    <dgm:cxn modelId="{8A2A3B83-531A-46C4-A601-A491620F0846}" type="presParOf" srcId="{3D0B2221-FBBD-4B6A-8E62-65C6AE88CBFF}" destId="{B29FFCB4-D990-4505-94F4-D58A49C45756}" srcOrd="0" destOrd="0" presId="urn:microsoft.com/office/officeart/2011/layout/HexagonRadial"/>
    <dgm:cxn modelId="{DCA99C86-C94B-477E-831A-9119C4D6EA73}" type="presParOf" srcId="{0E72B75F-E04A-4E81-A6E5-B73126A9717D}" destId="{11F4BBDB-3B4E-4B4B-8509-4DECA89E57DA}" srcOrd="2" destOrd="0" presId="urn:microsoft.com/office/officeart/2011/layout/HexagonRadial"/>
    <dgm:cxn modelId="{0F33C83E-2AC4-4E92-BD22-7BBB0287C397}" type="presParOf" srcId="{0E72B75F-E04A-4E81-A6E5-B73126A9717D}" destId="{0566F17F-EE20-40C6-BB4E-D394BA9D399C}" srcOrd="3" destOrd="0" presId="urn:microsoft.com/office/officeart/2011/layout/HexagonRadial"/>
    <dgm:cxn modelId="{3296F90F-86DE-4982-A380-5537278B7A04}" type="presParOf" srcId="{0566F17F-EE20-40C6-BB4E-D394BA9D399C}" destId="{38196A9E-A08C-476E-BB8D-7BC96AEBE8D1}" srcOrd="0" destOrd="0" presId="urn:microsoft.com/office/officeart/2011/layout/HexagonRadial"/>
    <dgm:cxn modelId="{2609FF42-CF1B-4B2A-9544-0BFB61FAC486}" type="presParOf" srcId="{0E72B75F-E04A-4E81-A6E5-B73126A9717D}" destId="{2912B52E-1679-4FCF-9253-C4C8E8C404B5}" srcOrd="4" destOrd="0" presId="urn:microsoft.com/office/officeart/2011/layout/HexagonRadial"/>
    <dgm:cxn modelId="{DF775A03-315E-45DD-A227-1BCA1A85E7EC}" type="presParOf" srcId="{0E72B75F-E04A-4E81-A6E5-B73126A9717D}" destId="{12F1D6C2-D535-4C4D-9A29-7176A22FD841}" srcOrd="5" destOrd="0" presId="urn:microsoft.com/office/officeart/2011/layout/HexagonRadial"/>
    <dgm:cxn modelId="{7C338C3F-2C08-4349-95DF-91FC217F42DA}" type="presParOf" srcId="{12F1D6C2-D535-4C4D-9A29-7176A22FD841}" destId="{DF9D01F6-BE68-44A3-B84A-FA60A3AE1200}" srcOrd="0" destOrd="0" presId="urn:microsoft.com/office/officeart/2011/layout/HexagonRadial"/>
    <dgm:cxn modelId="{4A08DE42-7078-4DB6-BE9C-933A671C6A88}" type="presParOf" srcId="{0E72B75F-E04A-4E81-A6E5-B73126A9717D}" destId="{1773C782-8F22-473E-8CE9-EABF9E600228}" srcOrd="6" destOrd="0" presId="urn:microsoft.com/office/officeart/2011/layout/HexagonRadial"/>
    <dgm:cxn modelId="{B16D3E93-CC43-4CBB-B24E-1E9F946BAD40}" type="presParOf" srcId="{0E72B75F-E04A-4E81-A6E5-B73126A9717D}" destId="{33548AC4-2E10-499D-99BB-2CAC26093A73}" srcOrd="7" destOrd="0" presId="urn:microsoft.com/office/officeart/2011/layout/HexagonRadial"/>
    <dgm:cxn modelId="{DB7FC227-D595-4E3C-81F3-B722C455DCA1}" type="presParOf" srcId="{33548AC4-2E10-499D-99BB-2CAC26093A73}" destId="{0D65D57E-4619-4BBA-8B6A-BE337439264A}" srcOrd="0" destOrd="0" presId="urn:microsoft.com/office/officeart/2011/layout/HexagonRadial"/>
    <dgm:cxn modelId="{0C348618-2929-4BD2-935F-1098A2909D14}" type="presParOf" srcId="{0E72B75F-E04A-4E81-A6E5-B73126A9717D}" destId="{CC1049E9-EE43-427F-BDBB-BC114D61BAE4}" srcOrd="8" destOrd="0" presId="urn:microsoft.com/office/officeart/2011/layout/HexagonRadial"/>
    <dgm:cxn modelId="{D2D7AF4D-2C0A-417D-A800-840A22935CCA}" type="presParOf" srcId="{0E72B75F-E04A-4E81-A6E5-B73126A9717D}" destId="{6C479253-8E5E-4021-956A-E1CFB034C046}" srcOrd="9" destOrd="0" presId="urn:microsoft.com/office/officeart/2011/layout/HexagonRadial"/>
    <dgm:cxn modelId="{B4BE81A4-B3DC-4969-B5D2-B2EA5B3332AB}" type="presParOf" srcId="{6C479253-8E5E-4021-956A-E1CFB034C046}" destId="{B4ACA2B5-ECB6-4F32-AD2E-7E9AE2B954D0}" srcOrd="0" destOrd="0" presId="urn:microsoft.com/office/officeart/2011/layout/HexagonRadial"/>
    <dgm:cxn modelId="{AC5A85D7-361A-4234-8B07-3942A3819CC4}" type="presParOf" srcId="{0E72B75F-E04A-4E81-A6E5-B73126A9717D}" destId="{8D535B7C-C3A4-48E1-B987-E768221BC4C8}" srcOrd="10" destOrd="0" presId="urn:microsoft.com/office/officeart/2011/layout/HexagonRadial"/>
    <dgm:cxn modelId="{147FAB18-F660-4C13-8229-81B3802A419F}" type="presParOf" srcId="{0E72B75F-E04A-4E81-A6E5-B73126A9717D}" destId="{47A6EE84-356A-4F47-A687-BECB00D88DCD}" srcOrd="11" destOrd="0" presId="urn:microsoft.com/office/officeart/2011/layout/HexagonRadial"/>
    <dgm:cxn modelId="{D91D4A58-D61E-462E-B320-76A97CED89C0}" type="presParOf" srcId="{47A6EE84-356A-4F47-A687-BECB00D88DCD}" destId="{57614AD5-D18E-4072-AAEE-60E71FEA4588}" srcOrd="0" destOrd="0" presId="urn:microsoft.com/office/officeart/2011/layout/HexagonRadial"/>
    <dgm:cxn modelId="{31845CC4-0100-4777-A465-341D5BC148A5}" type="presParOf" srcId="{0E72B75F-E04A-4E81-A6E5-B73126A9717D}" destId="{CE0A13F3-8086-49AB-911B-83BB326A8B6D}"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92578B-01EF-4246-9984-1A5E43C32CC0}"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EBAD16A8-361D-408D-9036-D65BD5BA332B}">
      <dgm:prSet phldrT="[Text]"/>
      <dgm:spPr/>
      <dgm:t>
        <a:bodyPr/>
        <a:lstStyle/>
        <a:p>
          <a:r>
            <a:rPr lang="en-US"/>
            <a:t>Standardization =</a:t>
          </a:r>
        </a:p>
        <a:p>
          <a:r>
            <a:rPr lang="en-US"/>
            <a:t>Quality</a:t>
          </a:r>
        </a:p>
      </dgm:t>
    </dgm:pt>
    <dgm:pt modelId="{9EBF30E9-AD12-49DF-A4BB-A9F4F5F55923}" type="parTrans" cxnId="{C09F10B5-6421-4DD7-B59A-D9CEBD10AB84}">
      <dgm:prSet/>
      <dgm:spPr/>
      <dgm:t>
        <a:bodyPr/>
        <a:lstStyle/>
        <a:p>
          <a:endParaRPr lang="en-US"/>
        </a:p>
      </dgm:t>
    </dgm:pt>
    <dgm:pt modelId="{895E9FCC-8FF9-4778-A3EA-D3E62017820E}" type="sibTrans" cxnId="{C09F10B5-6421-4DD7-B59A-D9CEBD10AB84}">
      <dgm:prSet/>
      <dgm:spPr/>
      <dgm:t>
        <a:bodyPr/>
        <a:lstStyle/>
        <a:p>
          <a:endParaRPr lang="en-US"/>
        </a:p>
      </dgm:t>
    </dgm:pt>
    <dgm:pt modelId="{A91B1AA5-BF9F-4AE0-863D-103E98B09839}">
      <dgm:prSet phldrT="[Text]"/>
      <dgm:spPr/>
      <dgm:t>
        <a:bodyPr/>
        <a:lstStyle/>
        <a:p>
          <a:r>
            <a:rPr lang="en-US"/>
            <a:t>Trustworthy data</a:t>
          </a:r>
        </a:p>
      </dgm:t>
    </dgm:pt>
    <dgm:pt modelId="{4A33903D-75B6-4337-87D4-6619D8D316C6}" type="parTrans" cxnId="{65B6FD74-FFEB-4BC0-A7F9-EBAA7FD0C559}">
      <dgm:prSet/>
      <dgm:spPr/>
      <dgm:t>
        <a:bodyPr/>
        <a:lstStyle/>
        <a:p>
          <a:endParaRPr lang="en-US"/>
        </a:p>
      </dgm:t>
    </dgm:pt>
    <dgm:pt modelId="{B1EF49E5-1BA3-415F-927B-54944F448B6A}" type="sibTrans" cxnId="{65B6FD74-FFEB-4BC0-A7F9-EBAA7FD0C559}">
      <dgm:prSet/>
      <dgm:spPr/>
      <dgm:t>
        <a:bodyPr/>
        <a:lstStyle/>
        <a:p>
          <a:endParaRPr lang="en-US"/>
        </a:p>
      </dgm:t>
    </dgm:pt>
    <dgm:pt modelId="{8A362528-8AB6-4417-9561-2DB991E64573}">
      <dgm:prSet phldrT="[Text]"/>
      <dgm:spPr/>
      <dgm:t>
        <a:bodyPr/>
        <a:lstStyle/>
        <a:p>
          <a:r>
            <a:rPr lang="en-US"/>
            <a:t>Informed Decision Making</a:t>
          </a:r>
        </a:p>
      </dgm:t>
    </dgm:pt>
    <dgm:pt modelId="{478255DA-5727-4605-A3DB-B6F265E94233}" type="parTrans" cxnId="{424DFE9E-B369-465D-AC63-ECD6ED88E776}">
      <dgm:prSet/>
      <dgm:spPr/>
      <dgm:t>
        <a:bodyPr/>
        <a:lstStyle/>
        <a:p>
          <a:endParaRPr lang="en-US"/>
        </a:p>
      </dgm:t>
    </dgm:pt>
    <dgm:pt modelId="{831D5003-9B58-47F4-9DEC-09D83CAC1333}" type="sibTrans" cxnId="{424DFE9E-B369-465D-AC63-ECD6ED88E776}">
      <dgm:prSet/>
      <dgm:spPr/>
      <dgm:t>
        <a:bodyPr/>
        <a:lstStyle/>
        <a:p>
          <a:endParaRPr lang="en-US"/>
        </a:p>
      </dgm:t>
    </dgm:pt>
    <dgm:pt modelId="{57672F14-8D51-4D39-8A74-82B16DFB3BC5}">
      <dgm:prSet phldrT="[Text]"/>
      <dgm:spPr/>
      <dgm:t>
        <a:bodyPr/>
        <a:lstStyle/>
        <a:p>
          <a:r>
            <a:rPr lang="en-US"/>
            <a:t>Improved Data Sharing</a:t>
          </a:r>
        </a:p>
      </dgm:t>
    </dgm:pt>
    <dgm:pt modelId="{64DE0B2D-82EF-4DE7-8C81-6D20746BB4AA}" type="parTrans" cxnId="{5F1E042D-0867-4819-979C-843DD5269625}">
      <dgm:prSet/>
      <dgm:spPr/>
      <dgm:t>
        <a:bodyPr/>
        <a:lstStyle/>
        <a:p>
          <a:endParaRPr lang="en-US"/>
        </a:p>
      </dgm:t>
    </dgm:pt>
    <dgm:pt modelId="{3F7EDD9A-E279-4240-839F-961187DE0047}" type="sibTrans" cxnId="{5F1E042D-0867-4819-979C-843DD5269625}">
      <dgm:prSet/>
      <dgm:spPr/>
      <dgm:t>
        <a:bodyPr/>
        <a:lstStyle/>
        <a:p>
          <a:endParaRPr lang="en-US"/>
        </a:p>
      </dgm:t>
    </dgm:pt>
    <dgm:pt modelId="{B93CDBEC-B4BF-4443-9C4E-99A6F33197D1}">
      <dgm:prSet phldrT="[Text]"/>
      <dgm:spPr/>
      <dgm:t>
        <a:bodyPr/>
        <a:lstStyle/>
        <a:p>
          <a:r>
            <a:rPr lang="en-US"/>
            <a:t>Collaboration</a:t>
          </a:r>
        </a:p>
      </dgm:t>
    </dgm:pt>
    <dgm:pt modelId="{2F8C0EE3-9514-4790-8B73-68CB7E8C297F}" type="parTrans" cxnId="{56E4441E-4707-41C8-B43A-51A045324384}">
      <dgm:prSet/>
      <dgm:spPr/>
      <dgm:t>
        <a:bodyPr/>
        <a:lstStyle/>
        <a:p>
          <a:endParaRPr lang="en-US"/>
        </a:p>
      </dgm:t>
    </dgm:pt>
    <dgm:pt modelId="{DC99B32C-DCE7-4EDE-9AB9-627BC9B61597}" type="sibTrans" cxnId="{56E4441E-4707-41C8-B43A-51A045324384}">
      <dgm:prSet/>
      <dgm:spPr/>
      <dgm:t>
        <a:bodyPr/>
        <a:lstStyle/>
        <a:p>
          <a:endParaRPr lang="en-US"/>
        </a:p>
      </dgm:t>
    </dgm:pt>
    <dgm:pt modelId="{E452C2AC-F10D-4524-B6BA-4C8144F57020}">
      <dgm:prSet phldrT="[Text]"/>
      <dgm:spPr/>
      <dgm:t>
        <a:bodyPr/>
        <a:lstStyle/>
        <a:p>
          <a:r>
            <a:rPr lang="en-US"/>
            <a:t>Integration</a:t>
          </a:r>
        </a:p>
      </dgm:t>
    </dgm:pt>
    <dgm:pt modelId="{BD837293-08D7-4A57-9038-FD317C49D07A}" type="parTrans" cxnId="{07E5A4E9-A36B-4195-90FE-F0FEB2AC830E}">
      <dgm:prSet/>
      <dgm:spPr/>
      <dgm:t>
        <a:bodyPr/>
        <a:lstStyle/>
        <a:p>
          <a:endParaRPr lang="en-US"/>
        </a:p>
      </dgm:t>
    </dgm:pt>
    <dgm:pt modelId="{91B147F9-C51D-4E8A-8A68-B01EBF1FDD17}" type="sibTrans" cxnId="{07E5A4E9-A36B-4195-90FE-F0FEB2AC830E}">
      <dgm:prSet/>
      <dgm:spPr/>
      <dgm:t>
        <a:bodyPr/>
        <a:lstStyle/>
        <a:p>
          <a:endParaRPr lang="en-US"/>
        </a:p>
      </dgm:t>
    </dgm:pt>
    <dgm:pt modelId="{3994ACFD-5BB0-436E-B9D8-C34FAD7B095C}">
      <dgm:prSet phldrT="[Text]"/>
      <dgm:spPr/>
      <dgm:t>
        <a:bodyPr/>
        <a:lstStyle/>
        <a:p>
          <a:r>
            <a:rPr lang="en-US"/>
            <a:t>Enhanced Privacy, Security</a:t>
          </a:r>
        </a:p>
      </dgm:t>
    </dgm:pt>
    <dgm:pt modelId="{9645DA54-FB12-4074-80AF-F4E66953DDED}" type="parTrans" cxnId="{3F3DFA21-F5D4-4D71-9C7A-68CA5DFABCBF}">
      <dgm:prSet/>
      <dgm:spPr/>
      <dgm:t>
        <a:bodyPr/>
        <a:lstStyle/>
        <a:p>
          <a:endParaRPr lang="en-US"/>
        </a:p>
      </dgm:t>
    </dgm:pt>
    <dgm:pt modelId="{8CC5A686-F010-4CE0-996A-6BC1309D7D09}" type="sibTrans" cxnId="{3F3DFA21-F5D4-4D71-9C7A-68CA5DFABCBF}">
      <dgm:prSet/>
      <dgm:spPr/>
      <dgm:t>
        <a:bodyPr/>
        <a:lstStyle/>
        <a:p>
          <a:endParaRPr lang="en-US"/>
        </a:p>
      </dgm:t>
    </dgm:pt>
    <dgm:pt modelId="{0E72B75F-E04A-4E81-A6E5-B73126A9717D}" type="pres">
      <dgm:prSet presAssocID="{6192578B-01EF-4246-9984-1A5E43C32CC0}" presName="Name0" presStyleCnt="0">
        <dgm:presLayoutVars>
          <dgm:chMax val="1"/>
          <dgm:chPref val="1"/>
          <dgm:dir/>
          <dgm:animOne val="branch"/>
          <dgm:animLvl val="lvl"/>
        </dgm:presLayoutVars>
      </dgm:prSet>
      <dgm:spPr/>
    </dgm:pt>
    <dgm:pt modelId="{149A5863-1AC6-4DC2-90D0-48FF22BAF0C6}" type="pres">
      <dgm:prSet presAssocID="{EBAD16A8-361D-408D-9036-D65BD5BA332B}" presName="Parent" presStyleLbl="node0" presStyleIdx="0" presStyleCnt="1">
        <dgm:presLayoutVars>
          <dgm:chMax val="6"/>
          <dgm:chPref val="6"/>
        </dgm:presLayoutVars>
      </dgm:prSet>
      <dgm:spPr/>
    </dgm:pt>
    <dgm:pt modelId="{3D0B2221-FBBD-4B6A-8E62-65C6AE88CBFF}" type="pres">
      <dgm:prSet presAssocID="{A91B1AA5-BF9F-4AE0-863D-103E98B09839}" presName="Accent1" presStyleCnt="0"/>
      <dgm:spPr/>
    </dgm:pt>
    <dgm:pt modelId="{B29FFCB4-D990-4505-94F4-D58A49C45756}" type="pres">
      <dgm:prSet presAssocID="{A91B1AA5-BF9F-4AE0-863D-103E98B09839}" presName="Accent" presStyleLbl="bgShp" presStyleIdx="0" presStyleCnt="6"/>
      <dgm:spPr/>
    </dgm:pt>
    <dgm:pt modelId="{11F4BBDB-3B4E-4B4B-8509-4DECA89E57DA}" type="pres">
      <dgm:prSet presAssocID="{A91B1AA5-BF9F-4AE0-863D-103E98B09839}" presName="Child1" presStyleLbl="node1" presStyleIdx="0" presStyleCnt="6">
        <dgm:presLayoutVars>
          <dgm:chMax val="0"/>
          <dgm:chPref val="0"/>
          <dgm:bulletEnabled val="1"/>
        </dgm:presLayoutVars>
      </dgm:prSet>
      <dgm:spPr/>
    </dgm:pt>
    <dgm:pt modelId="{0566F17F-EE20-40C6-BB4E-D394BA9D399C}" type="pres">
      <dgm:prSet presAssocID="{8A362528-8AB6-4417-9561-2DB991E64573}" presName="Accent2" presStyleCnt="0"/>
      <dgm:spPr/>
    </dgm:pt>
    <dgm:pt modelId="{38196A9E-A08C-476E-BB8D-7BC96AEBE8D1}" type="pres">
      <dgm:prSet presAssocID="{8A362528-8AB6-4417-9561-2DB991E64573}" presName="Accent" presStyleLbl="bgShp" presStyleIdx="1" presStyleCnt="6"/>
      <dgm:spPr/>
    </dgm:pt>
    <dgm:pt modelId="{2912B52E-1679-4FCF-9253-C4C8E8C404B5}" type="pres">
      <dgm:prSet presAssocID="{8A362528-8AB6-4417-9561-2DB991E64573}" presName="Child2" presStyleLbl="node1" presStyleIdx="1" presStyleCnt="6">
        <dgm:presLayoutVars>
          <dgm:chMax val="0"/>
          <dgm:chPref val="0"/>
          <dgm:bulletEnabled val="1"/>
        </dgm:presLayoutVars>
      </dgm:prSet>
      <dgm:spPr/>
    </dgm:pt>
    <dgm:pt modelId="{12F1D6C2-D535-4C4D-9A29-7176A22FD841}" type="pres">
      <dgm:prSet presAssocID="{57672F14-8D51-4D39-8A74-82B16DFB3BC5}" presName="Accent3" presStyleCnt="0"/>
      <dgm:spPr/>
    </dgm:pt>
    <dgm:pt modelId="{DF9D01F6-BE68-44A3-B84A-FA60A3AE1200}" type="pres">
      <dgm:prSet presAssocID="{57672F14-8D51-4D39-8A74-82B16DFB3BC5}" presName="Accent" presStyleLbl="bgShp" presStyleIdx="2" presStyleCnt="6"/>
      <dgm:spPr/>
    </dgm:pt>
    <dgm:pt modelId="{1773C782-8F22-473E-8CE9-EABF9E600228}" type="pres">
      <dgm:prSet presAssocID="{57672F14-8D51-4D39-8A74-82B16DFB3BC5}" presName="Child3" presStyleLbl="node1" presStyleIdx="2" presStyleCnt="6">
        <dgm:presLayoutVars>
          <dgm:chMax val="0"/>
          <dgm:chPref val="0"/>
          <dgm:bulletEnabled val="1"/>
        </dgm:presLayoutVars>
      </dgm:prSet>
      <dgm:spPr/>
    </dgm:pt>
    <dgm:pt modelId="{33548AC4-2E10-499D-99BB-2CAC26093A73}" type="pres">
      <dgm:prSet presAssocID="{B93CDBEC-B4BF-4443-9C4E-99A6F33197D1}" presName="Accent4" presStyleCnt="0"/>
      <dgm:spPr/>
    </dgm:pt>
    <dgm:pt modelId="{0D65D57E-4619-4BBA-8B6A-BE337439264A}" type="pres">
      <dgm:prSet presAssocID="{B93CDBEC-B4BF-4443-9C4E-99A6F33197D1}" presName="Accent" presStyleLbl="bgShp" presStyleIdx="3" presStyleCnt="6"/>
      <dgm:spPr/>
    </dgm:pt>
    <dgm:pt modelId="{CC1049E9-EE43-427F-BDBB-BC114D61BAE4}" type="pres">
      <dgm:prSet presAssocID="{B93CDBEC-B4BF-4443-9C4E-99A6F33197D1}" presName="Child4" presStyleLbl="node1" presStyleIdx="3" presStyleCnt="6">
        <dgm:presLayoutVars>
          <dgm:chMax val="0"/>
          <dgm:chPref val="0"/>
          <dgm:bulletEnabled val="1"/>
        </dgm:presLayoutVars>
      </dgm:prSet>
      <dgm:spPr/>
    </dgm:pt>
    <dgm:pt modelId="{6C479253-8E5E-4021-956A-E1CFB034C046}" type="pres">
      <dgm:prSet presAssocID="{E452C2AC-F10D-4524-B6BA-4C8144F57020}" presName="Accent5" presStyleCnt="0"/>
      <dgm:spPr/>
    </dgm:pt>
    <dgm:pt modelId="{B4ACA2B5-ECB6-4F32-AD2E-7E9AE2B954D0}" type="pres">
      <dgm:prSet presAssocID="{E452C2AC-F10D-4524-B6BA-4C8144F57020}" presName="Accent" presStyleLbl="bgShp" presStyleIdx="4" presStyleCnt="6"/>
      <dgm:spPr/>
    </dgm:pt>
    <dgm:pt modelId="{8D535B7C-C3A4-48E1-B987-E768221BC4C8}" type="pres">
      <dgm:prSet presAssocID="{E452C2AC-F10D-4524-B6BA-4C8144F57020}" presName="Child5" presStyleLbl="node1" presStyleIdx="4" presStyleCnt="6">
        <dgm:presLayoutVars>
          <dgm:chMax val="0"/>
          <dgm:chPref val="0"/>
          <dgm:bulletEnabled val="1"/>
        </dgm:presLayoutVars>
      </dgm:prSet>
      <dgm:spPr/>
    </dgm:pt>
    <dgm:pt modelId="{47A6EE84-356A-4F47-A687-BECB00D88DCD}" type="pres">
      <dgm:prSet presAssocID="{3994ACFD-5BB0-436E-B9D8-C34FAD7B095C}" presName="Accent6" presStyleCnt="0"/>
      <dgm:spPr/>
    </dgm:pt>
    <dgm:pt modelId="{57614AD5-D18E-4072-AAEE-60E71FEA4588}" type="pres">
      <dgm:prSet presAssocID="{3994ACFD-5BB0-436E-B9D8-C34FAD7B095C}" presName="Accent" presStyleLbl="bgShp" presStyleIdx="5" presStyleCnt="6"/>
      <dgm:spPr/>
    </dgm:pt>
    <dgm:pt modelId="{CE0A13F3-8086-49AB-911B-83BB326A8B6D}" type="pres">
      <dgm:prSet presAssocID="{3994ACFD-5BB0-436E-B9D8-C34FAD7B095C}" presName="Child6" presStyleLbl="node1" presStyleIdx="5" presStyleCnt="6">
        <dgm:presLayoutVars>
          <dgm:chMax val="0"/>
          <dgm:chPref val="0"/>
          <dgm:bulletEnabled val="1"/>
        </dgm:presLayoutVars>
      </dgm:prSet>
      <dgm:spPr/>
    </dgm:pt>
  </dgm:ptLst>
  <dgm:cxnLst>
    <dgm:cxn modelId="{855A601B-9DCF-4B1C-ADFF-698F8211BAE3}" type="presOf" srcId="{8A362528-8AB6-4417-9561-2DB991E64573}" destId="{2912B52E-1679-4FCF-9253-C4C8E8C404B5}" srcOrd="0" destOrd="0" presId="urn:microsoft.com/office/officeart/2011/layout/HexagonRadial"/>
    <dgm:cxn modelId="{56E4441E-4707-41C8-B43A-51A045324384}" srcId="{EBAD16A8-361D-408D-9036-D65BD5BA332B}" destId="{B93CDBEC-B4BF-4443-9C4E-99A6F33197D1}" srcOrd="3" destOrd="0" parTransId="{2F8C0EE3-9514-4790-8B73-68CB7E8C297F}" sibTransId="{DC99B32C-DCE7-4EDE-9AB9-627BC9B61597}"/>
    <dgm:cxn modelId="{3F3DFA21-F5D4-4D71-9C7A-68CA5DFABCBF}" srcId="{EBAD16A8-361D-408D-9036-D65BD5BA332B}" destId="{3994ACFD-5BB0-436E-B9D8-C34FAD7B095C}" srcOrd="5" destOrd="0" parTransId="{9645DA54-FB12-4074-80AF-F4E66953DDED}" sibTransId="{8CC5A686-F010-4CE0-996A-6BC1309D7D09}"/>
    <dgm:cxn modelId="{AA7E3F22-8097-4F25-9B5B-30FF4BA57C24}" type="presOf" srcId="{EBAD16A8-361D-408D-9036-D65BD5BA332B}" destId="{149A5863-1AC6-4DC2-90D0-48FF22BAF0C6}" srcOrd="0" destOrd="0" presId="urn:microsoft.com/office/officeart/2011/layout/HexagonRadial"/>
    <dgm:cxn modelId="{5F1E042D-0867-4819-979C-843DD5269625}" srcId="{EBAD16A8-361D-408D-9036-D65BD5BA332B}" destId="{57672F14-8D51-4D39-8A74-82B16DFB3BC5}" srcOrd="2" destOrd="0" parTransId="{64DE0B2D-82EF-4DE7-8C81-6D20746BB4AA}" sibTransId="{3F7EDD9A-E279-4240-839F-961187DE0047}"/>
    <dgm:cxn modelId="{E849596A-2969-41FA-9BE3-3248969D7334}" type="presOf" srcId="{B93CDBEC-B4BF-4443-9C4E-99A6F33197D1}" destId="{CC1049E9-EE43-427F-BDBB-BC114D61BAE4}" srcOrd="0" destOrd="0" presId="urn:microsoft.com/office/officeart/2011/layout/HexagonRadial"/>
    <dgm:cxn modelId="{65B6FD74-FFEB-4BC0-A7F9-EBAA7FD0C559}" srcId="{EBAD16A8-361D-408D-9036-D65BD5BA332B}" destId="{A91B1AA5-BF9F-4AE0-863D-103E98B09839}" srcOrd="0" destOrd="0" parTransId="{4A33903D-75B6-4337-87D4-6619D8D316C6}" sibTransId="{B1EF49E5-1BA3-415F-927B-54944F448B6A}"/>
    <dgm:cxn modelId="{C8C51883-967C-4F69-97F8-BAD7D9B92044}" type="presOf" srcId="{E452C2AC-F10D-4524-B6BA-4C8144F57020}" destId="{8D535B7C-C3A4-48E1-B987-E768221BC4C8}" srcOrd="0" destOrd="0" presId="urn:microsoft.com/office/officeart/2011/layout/HexagonRadial"/>
    <dgm:cxn modelId="{D7AD0093-5B2A-48F0-9C47-A4C6937BEA52}" type="presOf" srcId="{A91B1AA5-BF9F-4AE0-863D-103E98B09839}" destId="{11F4BBDB-3B4E-4B4B-8509-4DECA89E57DA}" srcOrd="0" destOrd="0" presId="urn:microsoft.com/office/officeart/2011/layout/HexagonRadial"/>
    <dgm:cxn modelId="{25A5B294-A07A-495F-9F46-C96899C35FB5}" type="presOf" srcId="{6192578B-01EF-4246-9984-1A5E43C32CC0}" destId="{0E72B75F-E04A-4E81-A6E5-B73126A9717D}" srcOrd="0" destOrd="0" presId="urn:microsoft.com/office/officeart/2011/layout/HexagonRadial"/>
    <dgm:cxn modelId="{7CD61396-9AFC-4714-8FA3-2A2121DC7062}" type="presOf" srcId="{3994ACFD-5BB0-436E-B9D8-C34FAD7B095C}" destId="{CE0A13F3-8086-49AB-911B-83BB326A8B6D}" srcOrd="0" destOrd="0" presId="urn:microsoft.com/office/officeart/2011/layout/HexagonRadial"/>
    <dgm:cxn modelId="{424DFE9E-B369-465D-AC63-ECD6ED88E776}" srcId="{EBAD16A8-361D-408D-9036-D65BD5BA332B}" destId="{8A362528-8AB6-4417-9561-2DB991E64573}" srcOrd="1" destOrd="0" parTransId="{478255DA-5727-4605-A3DB-B6F265E94233}" sibTransId="{831D5003-9B58-47F4-9DEC-09D83CAC1333}"/>
    <dgm:cxn modelId="{C09F10B5-6421-4DD7-B59A-D9CEBD10AB84}" srcId="{6192578B-01EF-4246-9984-1A5E43C32CC0}" destId="{EBAD16A8-361D-408D-9036-D65BD5BA332B}" srcOrd="0" destOrd="0" parTransId="{9EBF30E9-AD12-49DF-A4BB-A9F4F5F55923}" sibTransId="{895E9FCC-8FF9-4778-A3EA-D3E62017820E}"/>
    <dgm:cxn modelId="{07E5A4E9-A36B-4195-90FE-F0FEB2AC830E}" srcId="{EBAD16A8-361D-408D-9036-D65BD5BA332B}" destId="{E452C2AC-F10D-4524-B6BA-4C8144F57020}" srcOrd="4" destOrd="0" parTransId="{BD837293-08D7-4A57-9038-FD317C49D07A}" sibTransId="{91B147F9-C51D-4E8A-8A68-B01EBF1FDD17}"/>
    <dgm:cxn modelId="{C5AA5DF5-453E-4E1C-A397-F2364D282020}" type="presOf" srcId="{57672F14-8D51-4D39-8A74-82B16DFB3BC5}" destId="{1773C782-8F22-473E-8CE9-EABF9E600228}" srcOrd="0" destOrd="0" presId="urn:microsoft.com/office/officeart/2011/layout/HexagonRadial"/>
    <dgm:cxn modelId="{60FD2534-9228-4885-AEA8-25F1D03A8612}" type="presParOf" srcId="{0E72B75F-E04A-4E81-A6E5-B73126A9717D}" destId="{149A5863-1AC6-4DC2-90D0-48FF22BAF0C6}" srcOrd="0" destOrd="0" presId="urn:microsoft.com/office/officeart/2011/layout/HexagonRadial"/>
    <dgm:cxn modelId="{B4FB0E3E-777D-4B38-A65A-E11D0A94868C}" type="presParOf" srcId="{0E72B75F-E04A-4E81-A6E5-B73126A9717D}" destId="{3D0B2221-FBBD-4B6A-8E62-65C6AE88CBFF}" srcOrd="1" destOrd="0" presId="urn:microsoft.com/office/officeart/2011/layout/HexagonRadial"/>
    <dgm:cxn modelId="{8A2A3B83-531A-46C4-A601-A491620F0846}" type="presParOf" srcId="{3D0B2221-FBBD-4B6A-8E62-65C6AE88CBFF}" destId="{B29FFCB4-D990-4505-94F4-D58A49C45756}" srcOrd="0" destOrd="0" presId="urn:microsoft.com/office/officeart/2011/layout/HexagonRadial"/>
    <dgm:cxn modelId="{DCA99C86-C94B-477E-831A-9119C4D6EA73}" type="presParOf" srcId="{0E72B75F-E04A-4E81-A6E5-B73126A9717D}" destId="{11F4BBDB-3B4E-4B4B-8509-4DECA89E57DA}" srcOrd="2" destOrd="0" presId="urn:microsoft.com/office/officeart/2011/layout/HexagonRadial"/>
    <dgm:cxn modelId="{0F33C83E-2AC4-4E92-BD22-7BBB0287C397}" type="presParOf" srcId="{0E72B75F-E04A-4E81-A6E5-B73126A9717D}" destId="{0566F17F-EE20-40C6-BB4E-D394BA9D399C}" srcOrd="3" destOrd="0" presId="urn:microsoft.com/office/officeart/2011/layout/HexagonRadial"/>
    <dgm:cxn modelId="{3296F90F-86DE-4982-A380-5537278B7A04}" type="presParOf" srcId="{0566F17F-EE20-40C6-BB4E-D394BA9D399C}" destId="{38196A9E-A08C-476E-BB8D-7BC96AEBE8D1}" srcOrd="0" destOrd="0" presId="urn:microsoft.com/office/officeart/2011/layout/HexagonRadial"/>
    <dgm:cxn modelId="{2609FF42-CF1B-4B2A-9544-0BFB61FAC486}" type="presParOf" srcId="{0E72B75F-E04A-4E81-A6E5-B73126A9717D}" destId="{2912B52E-1679-4FCF-9253-C4C8E8C404B5}" srcOrd="4" destOrd="0" presId="urn:microsoft.com/office/officeart/2011/layout/HexagonRadial"/>
    <dgm:cxn modelId="{DF775A03-315E-45DD-A227-1BCA1A85E7EC}" type="presParOf" srcId="{0E72B75F-E04A-4E81-A6E5-B73126A9717D}" destId="{12F1D6C2-D535-4C4D-9A29-7176A22FD841}" srcOrd="5" destOrd="0" presId="urn:microsoft.com/office/officeart/2011/layout/HexagonRadial"/>
    <dgm:cxn modelId="{7C338C3F-2C08-4349-95DF-91FC217F42DA}" type="presParOf" srcId="{12F1D6C2-D535-4C4D-9A29-7176A22FD841}" destId="{DF9D01F6-BE68-44A3-B84A-FA60A3AE1200}" srcOrd="0" destOrd="0" presId="urn:microsoft.com/office/officeart/2011/layout/HexagonRadial"/>
    <dgm:cxn modelId="{4A08DE42-7078-4DB6-BE9C-933A671C6A88}" type="presParOf" srcId="{0E72B75F-E04A-4E81-A6E5-B73126A9717D}" destId="{1773C782-8F22-473E-8CE9-EABF9E600228}" srcOrd="6" destOrd="0" presId="urn:microsoft.com/office/officeart/2011/layout/HexagonRadial"/>
    <dgm:cxn modelId="{B16D3E93-CC43-4CBB-B24E-1E9F946BAD40}" type="presParOf" srcId="{0E72B75F-E04A-4E81-A6E5-B73126A9717D}" destId="{33548AC4-2E10-499D-99BB-2CAC26093A73}" srcOrd="7" destOrd="0" presId="urn:microsoft.com/office/officeart/2011/layout/HexagonRadial"/>
    <dgm:cxn modelId="{DB7FC227-D595-4E3C-81F3-B722C455DCA1}" type="presParOf" srcId="{33548AC4-2E10-499D-99BB-2CAC26093A73}" destId="{0D65D57E-4619-4BBA-8B6A-BE337439264A}" srcOrd="0" destOrd="0" presId="urn:microsoft.com/office/officeart/2011/layout/HexagonRadial"/>
    <dgm:cxn modelId="{0C348618-2929-4BD2-935F-1098A2909D14}" type="presParOf" srcId="{0E72B75F-E04A-4E81-A6E5-B73126A9717D}" destId="{CC1049E9-EE43-427F-BDBB-BC114D61BAE4}" srcOrd="8" destOrd="0" presId="urn:microsoft.com/office/officeart/2011/layout/HexagonRadial"/>
    <dgm:cxn modelId="{D2D7AF4D-2C0A-417D-A800-840A22935CCA}" type="presParOf" srcId="{0E72B75F-E04A-4E81-A6E5-B73126A9717D}" destId="{6C479253-8E5E-4021-956A-E1CFB034C046}" srcOrd="9" destOrd="0" presId="urn:microsoft.com/office/officeart/2011/layout/HexagonRadial"/>
    <dgm:cxn modelId="{B4BE81A4-B3DC-4969-B5D2-B2EA5B3332AB}" type="presParOf" srcId="{6C479253-8E5E-4021-956A-E1CFB034C046}" destId="{B4ACA2B5-ECB6-4F32-AD2E-7E9AE2B954D0}" srcOrd="0" destOrd="0" presId="urn:microsoft.com/office/officeart/2011/layout/HexagonRadial"/>
    <dgm:cxn modelId="{AC5A85D7-361A-4234-8B07-3942A3819CC4}" type="presParOf" srcId="{0E72B75F-E04A-4E81-A6E5-B73126A9717D}" destId="{8D535B7C-C3A4-48E1-B987-E768221BC4C8}" srcOrd="10" destOrd="0" presId="urn:microsoft.com/office/officeart/2011/layout/HexagonRadial"/>
    <dgm:cxn modelId="{147FAB18-F660-4C13-8229-81B3802A419F}" type="presParOf" srcId="{0E72B75F-E04A-4E81-A6E5-B73126A9717D}" destId="{47A6EE84-356A-4F47-A687-BECB00D88DCD}" srcOrd="11" destOrd="0" presId="urn:microsoft.com/office/officeart/2011/layout/HexagonRadial"/>
    <dgm:cxn modelId="{D91D4A58-D61E-462E-B320-76A97CED89C0}" type="presParOf" srcId="{47A6EE84-356A-4F47-A687-BECB00D88DCD}" destId="{57614AD5-D18E-4072-AAEE-60E71FEA4588}" srcOrd="0" destOrd="0" presId="urn:microsoft.com/office/officeart/2011/layout/HexagonRadial"/>
    <dgm:cxn modelId="{31845CC4-0100-4777-A465-341D5BC148A5}" type="presParOf" srcId="{0E72B75F-E04A-4E81-A6E5-B73126A9717D}" destId="{CE0A13F3-8086-49AB-911B-83BB326A8B6D}"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D9D4F3-2D96-4D56-BDBF-6D7D0155C4C7}" type="doc">
      <dgm:prSet loTypeId="urn:microsoft.com/office/officeart/2005/8/layout/cycle3" loCatId="cycle" qsTypeId="urn:microsoft.com/office/officeart/2005/8/quickstyle/simple2" qsCatId="simple" csTypeId="urn:microsoft.com/office/officeart/2005/8/colors/colorful5" csCatId="colorful" phldr="1"/>
      <dgm:spPr/>
      <dgm:t>
        <a:bodyPr/>
        <a:lstStyle/>
        <a:p>
          <a:endParaRPr lang="en-US"/>
        </a:p>
      </dgm:t>
    </dgm:pt>
    <dgm:pt modelId="{4C5B3357-51AD-416A-AB4D-3F4269D9AB7C}">
      <dgm:prSet phldrT="[Text]"/>
      <dgm:spPr>
        <a:solidFill>
          <a:srgbClr val="0078C9"/>
        </a:solidFill>
      </dgm:spPr>
      <dgm:t>
        <a:bodyPr/>
        <a:lstStyle/>
        <a:p>
          <a:r>
            <a:rPr lang="en-US"/>
            <a:t>Discovery + Prioritization </a:t>
          </a:r>
        </a:p>
      </dgm:t>
    </dgm:pt>
    <dgm:pt modelId="{EF183A75-F3D7-465E-B738-F0C8F07E4F3A}" type="parTrans" cxnId="{110E4457-C31B-46FD-B88A-E9B89424BFB1}">
      <dgm:prSet/>
      <dgm:spPr/>
      <dgm:t>
        <a:bodyPr/>
        <a:lstStyle/>
        <a:p>
          <a:endParaRPr lang="en-US"/>
        </a:p>
      </dgm:t>
    </dgm:pt>
    <dgm:pt modelId="{2DF86F1C-2B4D-4F94-90E8-EDDE34AA6F92}" type="sibTrans" cxnId="{110E4457-C31B-46FD-B88A-E9B89424BFB1}">
      <dgm:prSet/>
      <dgm:spPr/>
      <dgm:t>
        <a:bodyPr/>
        <a:lstStyle/>
        <a:p>
          <a:endParaRPr lang="en-US"/>
        </a:p>
      </dgm:t>
    </dgm:pt>
    <dgm:pt modelId="{54D176B1-FE9F-45FA-9DB8-FA14B7F80C8C}">
      <dgm:prSet/>
      <dgm:spPr>
        <a:solidFill>
          <a:srgbClr val="1159B5"/>
        </a:solidFill>
      </dgm:spPr>
      <dgm:t>
        <a:bodyPr/>
        <a:lstStyle/>
        <a:p>
          <a:r>
            <a:rPr lang="en-US"/>
            <a:t>Discussion + Research</a:t>
          </a:r>
        </a:p>
      </dgm:t>
    </dgm:pt>
    <dgm:pt modelId="{6E04EF95-482A-47AE-B4A3-8B478BBA01E2}" type="parTrans" cxnId="{31E95657-CCF0-4139-AC41-90155C98C125}">
      <dgm:prSet/>
      <dgm:spPr/>
      <dgm:t>
        <a:bodyPr/>
        <a:lstStyle/>
        <a:p>
          <a:endParaRPr lang="en-US"/>
        </a:p>
      </dgm:t>
    </dgm:pt>
    <dgm:pt modelId="{37B28780-566A-4169-A151-85142D171CD1}" type="sibTrans" cxnId="{31E95657-CCF0-4139-AC41-90155C98C125}">
      <dgm:prSet/>
      <dgm:spPr/>
      <dgm:t>
        <a:bodyPr/>
        <a:lstStyle/>
        <a:p>
          <a:endParaRPr lang="en-US"/>
        </a:p>
      </dgm:t>
    </dgm:pt>
    <dgm:pt modelId="{F9877C65-ECE9-43D1-A456-EC39B3265530}">
      <dgm:prSet/>
      <dgm:spPr>
        <a:solidFill>
          <a:srgbClr val="52CAB8"/>
        </a:solidFill>
      </dgm:spPr>
      <dgm:t>
        <a:bodyPr/>
        <a:lstStyle/>
        <a:p>
          <a:r>
            <a:rPr lang="en-US"/>
            <a:t>Alignment + Discussion</a:t>
          </a:r>
        </a:p>
      </dgm:t>
    </dgm:pt>
    <dgm:pt modelId="{7D566617-8ACD-4352-A714-9162D383980E}" type="parTrans" cxnId="{A7FDF1B9-4F57-4EB0-A852-4E32AEFD73A1}">
      <dgm:prSet/>
      <dgm:spPr/>
      <dgm:t>
        <a:bodyPr/>
        <a:lstStyle/>
        <a:p>
          <a:endParaRPr lang="en-US"/>
        </a:p>
      </dgm:t>
    </dgm:pt>
    <dgm:pt modelId="{3E352089-0B6C-4A34-A59F-B140A6842EBD}" type="sibTrans" cxnId="{A7FDF1B9-4F57-4EB0-A852-4E32AEFD73A1}">
      <dgm:prSet/>
      <dgm:spPr/>
      <dgm:t>
        <a:bodyPr/>
        <a:lstStyle/>
        <a:p>
          <a:endParaRPr lang="en-US"/>
        </a:p>
      </dgm:t>
    </dgm:pt>
    <dgm:pt modelId="{ABD8067E-E118-49C2-9225-B416ACF6E78B}">
      <dgm:prSet/>
      <dgm:spPr>
        <a:solidFill>
          <a:srgbClr val="38879C"/>
        </a:solidFill>
      </dgm:spPr>
      <dgm:t>
        <a:bodyPr/>
        <a:lstStyle/>
        <a:p>
          <a:r>
            <a:rPr lang="en-US"/>
            <a:t>Buy-in + Adoption</a:t>
          </a:r>
        </a:p>
      </dgm:t>
    </dgm:pt>
    <dgm:pt modelId="{B0E4EF4D-5B62-4CEA-B37A-80958864150C}" type="parTrans" cxnId="{5809DA52-9FB6-46FC-8360-ADC9F7A48BAF}">
      <dgm:prSet/>
      <dgm:spPr/>
      <dgm:t>
        <a:bodyPr/>
        <a:lstStyle/>
        <a:p>
          <a:endParaRPr lang="en-US"/>
        </a:p>
      </dgm:t>
    </dgm:pt>
    <dgm:pt modelId="{30582616-65E5-4178-AF08-58F847042B13}" type="sibTrans" cxnId="{5809DA52-9FB6-46FC-8360-ADC9F7A48BAF}">
      <dgm:prSet/>
      <dgm:spPr/>
      <dgm:t>
        <a:bodyPr/>
        <a:lstStyle/>
        <a:p>
          <a:endParaRPr lang="en-US"/>
        </a:p>
      </dgm:t>
    </dgm:pt>
    <dgm:pt modelId="{20B58F55-4FF4-4048-BB4A-534667D1C478}" type="pres">
      <dgm:prSet presAssocID="{8CD9D4F3-2D96-4D56-BDBF-6D7D0155C4C7}" presName="Name0" presStyleCnt="0">
        <dgm:presLayoutVars>
          <dgm:dir/>
          <dgm:resizeHandles val="exact"/>
        </dgm:presLayoutVars>
      </dgm:prSet>
      <dgm:spPr/>
    </dgm:pt>
    <dgm:pt modelId="{DC354991-E33D-49A7-B8F2-307D1F8B47DD}" type="pres">
      <dgm:prSet presAssocID="{8CD9D4F3-2D96-4D56-BDBF-6D7D0155C4C7}" presName="cycle" presStyleCnt="0"/>
      <dgm:spPr/>
    </dgm:pt>
    <dgm:pt modelId="{F502CC25-1CCF-4152-8ACD-A2FCD488FF2A}" type="pres">
      <dgm:prSet presAssocID="{4C5B3357-51AD-416A-AB4D-3F4269D9AB7C}" presName="nodeFirstNode" presStyleLbl="node1" presStyleIdx="0" presStyleCnt="4" custAng="2278887" custScaleX="75132" custScaleY="75132" custRadScaleRad="898234" custRadScaleInc="130751">
        <dgm:presLayoutVars>
          <dgm:bulletEnabled val="1"/>
        </dgm:presLayoutVars>
      </dgm:prSet>
      <dgm:spPr/>
    </dgm:pt>
    <dgm:pt modelId="{F0F4EEC3-3572-4278-9C6A-5A81EAD277D1}" type="pres">
      <dgm:prSet presAssocID="{2DF86F1C-2B4D-4F94-90E8-EDDE34AA6F92}" presName="sibTransFirstNode" presStyleLbl="bgShp" presStyleIdx="0" presStyleCnt="1" custAng="5851860" custLinFactX="200000" custLinFactNeighborX="275450" custLinFactNeighborY="-34869"/>
      <dgm:spPr/>
    </dgm:pt>
    <dgm:pt modelId="{919BE793-138C-4FAB-B565-664CDABDF930}" type="pres">
      <dgm:prSet presAssocID="{54D176B1-FE9F-45FA-9DB8-FA14B7F80C8C}" presName="nodeFollowingNodes" presStyleLbl="node1" presStyleIdx="1" presStyleCnt="4" custAng="3477260" custScaleX="75132" custScaleY="75132" custRadScaleRad="334253" custRadScaleInc="240407">
        <dgm:presLayoutVars>
          <dgm:bulletEnabled val="1"/>
        </dgm:presLayoutVars>
      </dgm:prSet>
      <dgm:spPr/>
    </dgm:pt>
    <dgm:pt modelId="{83B0176A-5D40-495B-A32F-5E04E46293D3}" type="pres">
      <dgm:prSet presAssocID="{F9877C65-ECE9-43D1-A456-EC39B3265530}" presName="nodeFollowingNodes" presStyleLbl="node1" presStyleIdx="2" presStyleCnt="4" custAng="19244963" custScaleX="75132" custScaleY="75132" custRadScaleRad="107145" custRadScaleInc="64319">
        <dgm:presLayoutVars>
          <dgm:bulletEnabled val="1"/>
        </dgm:presLayoutVars>
      </dgm:prSet>
      <dgm:spPr/>
    </dgm:pt>
    <dgm:pt modelId="{3348DE25-EC0D-4A45-BE3F-57F4F9CA2793}" type="pres">
      <dgm:prSet presAssocID="{ABD8067E-E118-49C2-9225-B416ACF6E78B}" presName="nodeFollowingNodes" presStyleLbl="node1" presStyleIdx="3" presStyleCnt="4" custAng="18456433" custScaleX="75132" custScaleY="75132" custRadScaleRad="903244" custRadScaleInc="236687">
        <dgm:presLayoutVars>
          <dgm:bulletEnabled val="1"/>
        </dgm:presLayoutVars>
      </dgm:prSet>
      <dgm:spPr/>
    </dgm:pt>
  </dgm:ptLst>
  <dgm:cxnLst>
    <dgm:cxn modelId="{0A326103-A32C-48AA-886D-5795304D6A20}" type="presOf" srcId="{54D176B1-FE9F-45FA-9DB8-FA14B7F80C8C}" destId="{919BE793-138C-4FAB-B565-664CDABDF930}" srcOrd="0" destOrd="0" presId="urn:microsoft.com/office/officeart/2005/8/layout/cycle3"/>
    <dgm:cxn modelId="{88656522-23C8-4C55-BA05-EF08F66B6A69}" type="presOf" srcId="{4C5B3357-51AD-416A-AB4D-3F4269D9AB7C}" destId="{F502CC25-1CCF-4152-8ACD-A2FCD488FF2A}" srcOrd="0" destOrd="0" presId="urn:microsoft.com/office/officeart/2005/8/layout/cycle3"/>
    <dgm:cxn modelId="{5809DA52-9FB6-46FC-8360-ADC9F7A48BAF}" srcId="{8CD9D4F3-2D96-4D56-BDBF-6D7D0155C4C7}" destId="{ABD8067E-E118-49C2-9225-B416ACF6E78B}" srcOrd="3" destOrd="0" parTransId="{B0E4EF4D-5B62-4CEA-B37A-80958864150C}" sibTransId="{30582616-65E5-4178-AF08-58F847042B13}"/>
    <dgm:cxn modelId="{EFCE8D54-0084-4272-B3BE-491950349470}" type="presOf" srcId="{2DF86F1C-2B4D-4F94-90E8-EDDE34AA6F92}" destId="{F0F4EEC3-3572-4278-9C6A-5A81EAD277D1}" srcOrd="0" destOrd="0" presId="urn:microsoft.com/office/officeart/2005/8/layout/cycle3"/>
    <dgm:cxn modelId="{110E4457-C31B-46FD-B88A-E9B89424BFB1}" srcId="{8CD9D4F3-2D96-4D56-BDBF-6D7D0155C4C7}" destId="{4C5B3357-51AD-416A-AB4D-3F4269D9AB7C}" srcOrd="0" destOrd="0" parTransId="{EF183A75-F3D7-465E-B738-F0C8F07E4F3A}" sibTransId="{2DF86F1C-2B4D-4F94-90E8-EDDE34AA6F92}"/>
    <dgm:cxn modelId="{31E95657-CCF0-4139-AC41-90155C98C125}" srcId="{8CD9D4F3-2D96-4D56-BDBF-6D7D0155C4C7}" destId="{54D176B1-FE9F-45FA-9DB8-FA14B7F80C8C}" srcOrd="1" destOrd="0" parTransId="{6E04EF95-482A-47AE-B4A3-8B478BBA01E2}" sibTransId="{37B28780-566A-4169-A151-85142D171CD1}"/>
    <dgm:cxn modelId="{AFA59296-A1F1-448B-AC58-B14B32AB62B3}" type="presOf" srcId="{ABD8067E-E118-49C2-9225-B416ACF6E78B}" destId="{3348DE25-EC0D-4A45-BE3F-57F4F9CA2793}" srcOrd="0" destOrd="0" presId="urn:microsoft.com/office/officeart/2005/8/layout/cycle3"/>
    <dgm:cxn modelId="{A7FDF1B9-4F57-4EB0-A852-4E32AEFD73A1}" srcId="{8CD9D4F3-2D96-4D56-BDBF-6D7D0155C4C7}" destId="{F9877C65-ECE9-43D1-A456-EC39B3265530}" srcOrd="2" destOrd="0" parTransId="{7D566617-8ACD-4352-A714-9162D383980E}" sibTransId="{3E352089-0B6C-4A34-A59F-B140A6842EBD}"/>
    <dgm:cxn modelId="{A3A2C2CC-FA5C-489F-B8EA-6A9A906DA7C0}" type="presOf" srcId="{F9877C65-ECE9-43D1-A456-EC39B3265530}" destId="{83B0176A-5D40-495B-A32F-5E04E46293D3}" srcOrd="0" destOrd="0" presId="urn:microsoft.com/office/officeart/2005/8/layout/cycle3"/>
    <dgm:cxn modelId="{273C36DA-5E96-4930-A37F-06B52907FA6F}" type="presOf" srcId="{8CD9D4F3-2D96-4D56-BDBF-6D7D0155C4C7}" destId="{20B58F55-4FF4-4048-BB4A-534667D1C478}" srcOrd="0" destOrd="0" presId="urn:microsoft.com/office/officeart/2005/8/layout/cycle3"/>
    <dgm:cxn modelId="{D06CC10A-89BE-4155-B7C3-E6B0BE892BED}" type="presParOf" srcId="{20B58F55-4FF4-4048-BB4A-534667D1C478}" destId="{DC354991-E33D-49A7-B8F2-307D1F8B47DD}" srcOrd="0" destOrd="0" presId="urn:microsoft.com/office/officeart/2005/8/layout/cycle3"/>
    <dgm:cxn modelId="{0B79CA69-A3BD-4A3C-9951-EBF540AD2323}" type="presParOf" srcId="{DC354991-E33D-49A7-B8F2-307D1F8B47DD}" destId="{F502CC25-1CCF-4152-8ACD-A2FCD488FF2A}" srcOrd="0" destOrd="0" presId="urn:microsoft.com/office/officeart/2005/8/layout/cycle3"/>
    <dgm:cxn modelId="{AE37AD5A-E020-458C-8DB1-6BA85CE9BF7C}" type="presParOf" srcId="{DC354991-E33D-49A7-B8F2-307D1F8B47DD}" destId="{F0F4EEC3-3572-4278-9C6A-5A81EAD277D1}" srcOrd="1" destOrd="0" presId="urn:microsoft.com/office/officeart/2005/8/layout/cycle3"/>
    <dgm:cxn modelId="{4122D6FE-3A08-47BE-870C-951473084C2E}" type="presParOf" srcId="{DC354991-E33D-49A7-B8F2-307D1F8B47DD}" destId="{919BE793-138C-4FAB-B565-664CDABDF930}" srcOrd="2" destOrd="0" presId="urn:microsoft.com/office/officeart/2005/8/layout/cycle3"/>
    <dgm:cxn modelId="{FB368B3D-F35C-4B6C-8D0E-5C57C1D45A6E}" type="presParOf" srcId="{DC354991-E33D-49A7-B8F2-307D1F8B47DD}" destId="{83B0176A-5D40-495B-A32F-5E04E46293D3}" srcOrd="3" destOrd="0" presId="urn:microsoft.com/office/officeart/2005/8/layout/cycle3"/>
    <dgm:cxn modelId="{0045B7F0-DA07-40B7-98D1-18867E2E91A6}" type="presParOf" srcId="{DC354991-E33D-49A7-B8F2-307D1F8B47DD}" destId="{3348DE25-EC0D-4A45-BE3F-57F4F9CA2793}" srcOrd="4" destOrd="0" presId="urn:microsoft.com/office/officeart/2005/8/layout/cycle3"/>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CD9D4F3-2D96-4D56-BDBF-6D7D0155C4C7}" type="doc">
      <dgm:prSet loTypeId="urn:microsoft.com/office/officeart/2005/8/layout/cycle3" loCatId="cycle" qsTypeId="urn:microsoft.com/office/officeart/2005/8/quickstyle/simple2" qsCatId="simple" csTypeId="urn:microsoft.com/office/officeart/2005/8/colors/colorful5" csCatId="colorful" phldr="1"/>
      <dgm:spPr/>
      <dgm:t>
        <a:bodyPr/>
        <a:lstStyle/>
        <a:p>
          <a:endParaRPr lang="en-US"/>
        </a:p>
      </dgm:t>
    </dgm:pt>
    <dgm:pt modelId="{4C5B3357-51AD-416A-AB4D-3F4269D9AB7C}">
      <dgm:prSet phldrT="[Text]"/>
      <dgm:spPr>
        <a:solidFill>
          <a:srgbClr val="0078C9"/>
        </a:solidFill>
      </dgm:spPr>
      <dgm:t>
        <a:bodyPr/>
        <a:lstStyle/>
        <a:p>
          <a:r>
            <a:rPr lang="en-US"/>
            <a:t>Discovery + Prioritization </a:t>
          </a:r>
        </a:p>
      </dgm:t>
    </dgm:pt>
    <dgm:pt modelId="{EF183A75-F3D7-465E-B738-F0C8F07E4F3A}" type="parTrans" cxnId="{110E4457-C31B-46FD-B88A-E9B89424BFB1}">
      <dgm:prSet/>
      <dgm:spPr/>
      <dgm:t>
        <a:bodyPr/>
        <a:lstStyle/>
        <a:p>
          <a:endParaRPr lang="en-US"/>
        </a:p>
      </dgm:t>
    </dgm:pt>
    <dgm:pt modelId="{2DF86F1C-2B4D-4F94-90E8-EDDE34AA6F92}" type="sibTrans" cxnId="{110E4457-C31B-46FD-B88A-E9B89424BFB1}">
      <dgm:prSet/>
      <dgm:spPr/>
      <dgm:t>
        <a:bodyPr/>
        <a:lstStyle/>
        <a:p>
          <a:endParaRPr lang="en-US"/>
        </a:p>
      </dgm:t>
    </dgm:pt>
    <dgm:pt modelId="{54D176B1-FE9F-45FA-9DB8-FA14B7F80C8C}">
      <dgm:prSet/>
      <dgm:spPr>
        <a:solidFill>
          <a:srgbClr val="1159B5"/>
        </a:solidFill>
      </dgm:spPr>
      <dgm:t>
        <a:bodyPr/>
        <a:lstStyle/>
        <a:p>
          <a:r>
            <a:rPr lang="en-US"/>
            <a:t>Discussion + Research</a:t>
          </a:r>
        </a:p>
      </dgm:t>
    </dgm:pt>
    <dgm:pt modelId="{6E04EF95-482A-47AE-B4A3-8B478BBA01E2}" type="parTrans" cxnId="{31E95657-CCF0-4139-AC41-90155C98C125}">
      <dgm:prSet/>
      <dgm:spPr/>
      <dgm:t>
        <a:bodyPr/>
        <a:lstStyle/>
        <a:p>
          <a:endParaRPr lang="en-US"/>
        </a:p>
      </dgm:t>
    </dgm:pt>
    <dgm:pt modelId="{37B28780-566A-4169-A151-85142D171CD1}" type="sibTrans" cxnId="{31E95657-CCF0-4139-AC41-90155C98C125}">
      <dgm:prSet/>
      <dgm:spPr/>
      <dgm:t>
        <a:bodyPr/>
        <a:lstStyle/>
        <a:p>
          <a:endParaRPr lang="en-US"/>
        </a:p>
      </dgm:t>
    </dgm:pt>
    <dgm:pt modelId="{F9877C65-ECE9-43D1-A456-EC39B3265530}">
      <dgm:prSet/>
      <dgm:spPr>
        <a:solidFill>
          <a:srgbClr val="52CAB8"/>
        </a:solidFill>
      </dgm:spPr>
      <dgm:t>
        <a:bodyPr/>
        <a:lstStyle/>
        <a:p>
          <a:r>
            <a:rPr lang="en-US"/>
            <a:t>Alignment + Discussion</a:t>
          </a:r>
        </a:p>
      </dgm:t>
    </dgm:pt>
    <dgm:pt modelId="{7D566617-8ACD-4352-A714-9162D383980E}" type="parTrans" cxnId="{A7FDF1B9-4F57-4EB0-A852-4E32AEFD73A1}">
      <dgm:prSet/>
      <dgm:spPr/>
      <dgm:t>
        <a:bodyPr/>
        <a:lstStyle/>
        <a:p>
          <a:endParaRPr lang="en-US"/>
        </a:p>
      </dgm:t>
    </dgm:pt>
    <dgm:pt modelId="{3E352089-0B6C-4A34-A59F-B140A6842EBD}" type="sibTrans" cxnId="{A7FDF1B9-4F57-4EB0-A852-4E32AEFD73A1}">
      <dgm:prSet/>
      <dgm:spPr/>
      <dgm:t>
        <a:bodyPr/>
        <a:lstStyle/>
        <a:p>
          <a:endParaRPr lang="en-US"/>
        </a:p>
      </dgm:t>
    </dgm:pt>
    <dgm:pt modelId="{ABD8067E-E118-49C2-9225-B416ACF6E78B}">
      <dgm:prSet/>
      <dgm:spPr>
        <a:solidFill>
          <a:srgbClr val="38879C"/>
        </a:solidFill>
      </dgm:spPr>
      <dgm:t>
        <a:bodyPr/>
        <a:lstStyle/>
        <a:p>
          <a:r>
            <a:rPr lang="en-US"/>
            <a:t>Buy-in + Adoption</a:t>
          </a:r>
        </a:p>
      </dgm:t>
    </dgm:pt>
    <dgm:pt modelId="{B0E4EF4D-5B62-4CEA-B37A-80958864150C}" type="parTrans" cxnId="{5809DA52-9FB6-46FC-8360-ADC9F7A48BAF}">
      <dgm:prSet/>
      <dgm:spPr/>
      <dgm:t>
        <a:bodyPr/>
        <a:lstStyle/>
        <a:p>
          <a:endParaRPr lang="en-US"/>
        </a:p>
      </dgm:t>
    </dgm:pt>
    <dgm:pt modelId="{30582616-65E5-4178-AF08-58F847042B13}" type="sibTrans" cxnId="{5809DA52-9FB6-46FC-8360-ADC9F7A48BAF}">
      <dgm:prSet/>
      <dgm:spPr/>
      <dgm:t>
        <a:bodyPr/>
        <a:lstStyle/>
        <a:p>
          <a:endParaRPr lang="en-US"/>
        </a:p>
      </dgm:t>
    </dgm:pt>
    <dgm:pt modelId="{20B58F55-4FF4-4048-BB4A-534667D1C478}" type="pres">
      <dgm:prSet presAssocID="{8CD9D4F3-2D96-4D56-BDBF-6D7D0155C4C7}" presName="Name0" presStyleCnt="0">
        <dgm:presLayoutVars>
          <dgm:dir/>
          <dgm:resizeHandles val="exact"/>
        </dgm:presLayoutVars>
      </dgm:prSet>
      <dgm:spPr/>
    </dgm:pt>
    <dgm:pt modelId="{DC354991-E33D-49A7-B8F2-307D1F8B47DD}" type="pres">
      <dgm:prSet presAssocID="{8CD9D4F3-2D96-4D56-BDBF-6D7D0155C4C7}" presName="cycle" presStyleCnt="0"/>
      <dgm:spPr/>
    </dgm:pt>
    <dgm:pt modelId="{F502CC25-1CCF-4152-8ACD-A2FCD488FF2A}" type="pres">
      <dgm:prSet presAssocID="{4C5B3357-51AD-416A-AB4D-3F4269D9AB7C}" presName="nodeFirstNode" presStyleLbl="node1" presStyleIdx="0" presStyleCnt="4" custScaleX="75132" custScaleY="75132">
        <dgm:presLayoutVars>
          <dgm:bulletEnabled val="1"/>
        </dgm:presLayoutVars>
      </dgm:prSet>
      <dgm:spPr/>
    </dgm:pt>
    <dgm:pt modelId="{F0F4EEC3-3572-4278-9C6A-5A81EAD277D1}" type="pres">
      <dgm:prSet presAssocID="{2DF86F1C-2B4D-4F94-90E8-EDDE34AA6F92}" presName="sibTransFirstNode" presStyleLbl="bgShp" presStyleIdx="0" presStyleCnt="1"/>
      <dgm:spPr/>
    </dgm:pt>
    <dgm:pt modelId="{919BE793-138C-4FAB-B565-664CDABDF930}" type="pres">
      <dgm:prSet presAssocID="{54D176B1-FE9F-45FA-9DB8-FA14B7F80C8C}" presName="nodeFollowingNodes" presStyleLbl="node1" presStyleIdx="1" presStyleCnt="4" custScaleX="75132" custScaleY="75132">
        <dgm:presLayoutVars>
          <dgm:bulletEnabled val="1"/>
        </dgm:presLayoutVars>
      </dgm:prSet>
      <dgm:spPr/>
    </dgm:pt>
    <dgm:pt modelId="{83B0176A-5D40-495B-A32F-5E04E46293D3}" type="pres">
      <dgm:prSet presAssocID="{F9877C65-ECE9-43D1-A456-EC39B3265530}" presName="nodeFollowingNodes" presStyleLbl="node1" presStyleIdx="2" presStyleCnt="4" custScaleX="75132" custScaleY="75132">
        <dgm:presLayoutVars>
          <dgm:bulletEnabled val="1"/>
        </dgm:presLayoutVars>
      </dgm:prSet>
      <dgm:spPr/>
    </dgm:pt>
    <dgm:pt modelId="{3348DE25-EC0D-4A45-BE3F-57F4F9CA2793}" type="pres">
      <dgm:prSet presAssocID="{ABD8067E-E118-49C2-9225-B416ACF6E78B}" presName="nodeFollowingNodes" presStyleLbl="node1" presStyleIdx="3" presStyleCnt="4" custScaleX="75132" custScaleY="75132">
        <dgm:presLayoutVars>
          <dgm:bulletEnabled val="1"/>
        </dgm:presLayoutVars>
      </dgm:prSet>
      <dgm:spPr/>
    </dgm:pt>
  </dgm:ptLst>
  <dgm:cxnLst>
    <dgm:cxn modelId="{0A326103-A32C-48AA-886D-5795304D6A20}" type="presOf" srcId="{54D176B1-FE9F-45FA-9DB8-FA14B7F80C8C}" destId="{919BE793-138C-4FAB-B565-664CDABDF930}" srcOrd="0" destOrd="0" presId="urn:microsoft.com/office/officeart/2005/8/layout/cycle3"/>
    <dgm:cxn modelId="{88656522-23C8-4C55-BA05-EF08F66B6A69}" type="presOf" srcId="{4C5B3357-51AD-416A-AB4D-3F4269D9AB7C}" destId="{F502CC25-1CCF-4152-8ACD-A2FCD488FF2A}" srcOrd="0" destOrd="0" presId="urn:microsoft.com/office/officeart/2005/8/layout/cycle3"/>
    <dgm:cxn modelId="{5809DA52-9FB6-46FC-8360-ADC9F7A48BAF}" srcId="{8CD9D4F3-2D96-4D56-BDBF-6D7D0155C4C7}" destId="{ABD8067E-E118-49C2-9225-B416ACF6E78B}" srcOrd="3" destOrd="0" parTransId="{B0E4EF4D-5B62-4CEA-B37A-80958864150C}" sibTransId="{30582616-65E5-4178-AF08-58F847042B13}"/>
    <dgm:cxn modelId="{EFCE8D54-0084-4272-B3BE-491950349470}" type="presOf" srcId="{2DF86F1C-2B4D-4F94-90E8-EDDE34AA6F92}" destId="{F0F4EEC3-3572-4278-9C6A-5A81EAD277D1}" srcOrd="0" destOrd="0" presId="urn:microsoft.com/office/officeart/2005/8/layout/cycle3"/>
    <dgm:cxn modelId="{110E4457-C31B-46FD-B88A-E9B89424BFB1}" srcId="{8CD9D4F3-2D96-4D56-BDBF-6D7D0155C4C7}" destId="{4C5B3357-51AD-416A-AB4D-3F4269D9AB7C}" srcOrd="0" destOrd="0" parTransId="{EF183A75-F3D7-465E-B738-F0C8F07E4F3A}" sibTransId="{2DF86F1C-2B4D-4F94-90E8-EDDE34AA6F92}"/>
    <dgm:cxn modelId="{31E95657-CCF0-4139-AC41-90155C98C125}" srcId="{8CD9D4F3-2D96-4D56-BDBF-6D7D0155C4C7}" destId="{54D176B1-FE9F-45FA-9DB8-FA14B7F80C8C}" srcOrd="1" destOrd="0" parTransId="{6E04EF95-482A-47AE-B4A3-8B478BBA01E2}" sibTransId="{37B28780-566A-4169-A151-85142D171CD1}"/>
    <dgm:cxn modelId="{AFA59296-A1F1-448B-AC58-B14B32AB62B3}" type="presOf" srcId="{ABD8067E-E118-49C2-9225-B416ACF6E78B}" destId="{3348DE25-EC0D-4A45-BE3F-57F4F9CA2793}" srcOrd="0" destOrd="0" presId="urn:microsoft.com/office/officeart/2005/8/layout/cycle3"/>
    <dgm:cxn modelId="{A7FDF1B9-4F57-4EB0-A852-4E32AEFD73A1}" srcId="{8CD9D4F3-2D96-4D56-BDBF-6D7D0155C4C7}" destId="{F9877C65-ECE9-43D1-A456-EC39B3265530}" srcOrd="2" destOrd="0" parTransId="{7D566617-8ACD-4352-A714-9162D383980E}" sibTransId="{3E352089-0B6C-4A34-A59F-B140A6842EBD}"/>
    <dgm:cxn modelId="{A3A2C2CC-FA5C-489F-B8EA-6A9A906DA7C0}" type="presOf" srcId="{F9877C65-ECE9-43D1-A456-EC39B3265530}" destId="{83B0176A-5D40-495B-A32F-5E04E46293D3}" srcOrd="0" destOrd="0" presId="urn:microsoft.com/office/officeart/2005/8/layout/cycle3"/>
    <dgm:cxn modelId="{273C36DA-5E96-4930-A37F-06B52907FA6F}" type="presOf" srcId="{8CD9D4F3-2D96-4D56-BDBF-6D7D0155C4C7}" destId="{20B58F55-4FF4-4048-BB4A-534667D1C478}" srcOrd="0" destOrd="0" presId="urn:microsoft.com/office/officeart/2005/8/layout/cycle3"/>
    <dgm:cxn modelId="{D06CC10A-89BE-4155-B7C3-E6B0BE892BED}" type="presParOf" srcId="{20B58F55-4FF4-4048-BB4A-534667D1C478}" destId="{DC354991-E33D-49A7-B8F2-307D1F8B47DD}" srcOrd="0" destOrd="0" presId="urn:microsoft.com/office/officeart/2005/8/layout/cycle3"/>
    <dgm:cxn modelId="{0B79CA69-A3BD-4A3C-9951-EBF540AD2323}" type="presParOf" srcId="{DC354991-E33D-49A7-B8F2-307D1F8B47DD}" destId="{F502CC25-1CCF-4152-8ACD-A2FCD488FF2A}" srcOrd="0" destOrd="0" presId="urn:microsoft.com/office/officeart/2005/8/layout/cycle3"/>
    <dgm:cxn modelId="{AE37AD5A-E020-458C-8DB1-6BA85CE9BF7C}" type="presParOf" srcId="{DC354991-E33D-49A7-B8F2-307D1F8B47DD}" destId="{F0F4EEC3-3572-4278-9C6A-5A81EAD277D1}" srcOrd="1" destOrd="0" presId="urn:microsoft.com/office/officeart/2005/8/layout/cycle3"/>
    <dgm:cxn modelId="{4122D6FE-3A08-47BE-870C-951473084C2E}" type="presParOf" srcId="{DC354991-E33D-49A7-B8F2-307D1F8B47DD}" destId="{919BE793-138C-4FAB-B565-664CDABDF930}" srcOrd="2" destOrd="0" presId="urn:microsoft.com/office/officeart/2005/8/layout/cycle3"/>
    <dgm:cxn modelId="{FB368B3D-F35C-4B6C-8D0E-5C57C1D45A6E}" type="presParOf" srcId="{DC354991-E33D-49A7-B8F2-307D1F8B47DD}" destId="{83B0176A-5D40-495B-A32F-5E04E46293D3}" srcOrd="3" destOrd="0" presId="urn:microsoft.com/office/officeart/2005/8/layout/cycle3"/>
    <dgm:cxn modelId="{0045B7F0-DA07-40B7-98D1-18867E2E91A6}" type="presParOf" srcId="{DC354991-E33D-49A7-B8F2-307D1F8B47DD}" destId="{3348DE25-EC0D-4A45-BE3F-57F4F9CA2793}"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A5863-1AC6-4DC2-90D0-48FF22BAF0C6}">
      <dsp:nvSpPr>
        <dsp:cNvPr id="0" name=""/>
        <dsp:cNvSpPr/>
      </dsp:nvSpPr>
      <dsp:spPr>
        <a:xfrm rot="2700000">
          <a:off x="2888822" y="13944372"/>
          <a:ext cx="5606282" cy="484966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Standardization =</a:t>
          </a:r>
        </a:p>
        <a:p>
          <a:pPr marL="0" lvl="0" indent="0" algn="ctr" defTabSz="1866900">
            <a:lnSpc>
              <a:spcPct val="90000"/>
            </a:lnSpc>
            <a:spcBef>
              <a:spcPct val="0"/>
            </a:spcBef>
            <a:spcAft>
              <a:spcPct val="35000"/>
            </a:spcAft>
            <a:buNone/>
          </a:pPr>
          <a:r>
            <a:rPr lang="en-US" sz="4200" kern="1200"/>
            <a:t>Quality</a:t>
          </a:r>
        </a:p>
      </dsp:txBody>
      <dsp:txXfrm>
        <a:off x="3817861" y="14748029"/>
        <a:ext cx="3748204" cy="3242346"/>
      </dsp:txXfrm>
    </dsp:sp>
    <dsp:sp modelId="{38196A9E-A08C-476E-BB8D-7BC96AEBE8D1}">
      <dsp:nvSpPr>
        <dsp:cNvPr id="0" name=""/>
        <dsp:cNvSpPr/>
      </dsp:nvSpPr>
      <dsp:spPr>
        <a:xfrm rot="2700000">
          <a:off x="24532588" y="6136182"/>
          <a:ext cx="6208675" cy="534959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F4BBDB-3B4E-4B4B-8509-4DECA89E57DA}">
      <dsp:nvSpPr>
        <dsp:cNvPr id="0" name=""/>
        <dsp:cNvSpPr/>
      </dsp:nvSpPr>
      <dsp:spPr>
        <a:xfrm rot="2700000">
          <a:off x="20189480" y="3845877"/>
          <a:ext cx="4594308" cy="3974616"/>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Trustworthy data</a:t>
          </a:r>
        </a:p>
      </dsp:txBody>
      <dsp:txXfrm>
        <a:off x="20950855" y="4504556"/>
        <a:ext cx="3071558" cy="2657258"/>
      </dsp:txXfrm>
    </dsp:sp>
    <dsp:sp modelId="{DF9D01F6-BE68-44A3-B84A-FA60A3AE1200}">
      <dsp:nvSpPr>
        <dsp:cNvPr id="0" name=""/>
        <dsp:cNvSpPr/>
      </dsp:nvSpPr>
      <dsp:spPr>
        <a:xfrm rot="2700000">
          <a:off x="31778595" y="16137077"/>
          <a:ext cx="6208675" cy="534959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2B52E-1679-4FCF-9253-C4C8E8C404B5}">
      <dsp:nvSpPr>
        <dsp:cNvPr id="0" name=""/>
        <dsp:cNvSpPr/>
      </dsp:nvSpPr>
      <dsp:spPr>
        <a:xfrm rot="2700000">
          <a:off x="32557070" y="11021479"/>
          <a:ext cx="4594308" cy="3974616"/>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Informed Decision Making</a:t>
          </a:r>
        </a:p>
      </dsp:txBody>
      <dsp:txXfrm>
        <a:off x="33318445" y="11680158"/>
        <a:ext cx="3071558" cy="2657258"/>
      </dsp:txXfrm>
    </dsp:sp>
    <dsp:sp modelId="{0D65D57E-4619-4BBA-8B6A-BE337439264A}">
      <dsp:nvSpPr>
        <dsp:cNvPr id="0" name=""/>
        <dsp:cNvSpPr/>
      </dsp:nvSpPr>
      <dsp:spPr>
        <a:xfrm rot="2700000">
          <a:off x="26745051" y="27426208"/>
          <a:ext cx="6208675" cy="534959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73C782-8F22-473E-8CE9-EABF9E600228}">
      <dsp:nvSpPr>
        <dsp:cNvPr id="0" name=""/>
        <dsp:cNvSpPr/>
      </dsp:nvSpPr>
      <dsp:spPr>
        <a:xfrm rot="2700000">
          <a:off x="31497260" y="24211017"/>
          <a:ext cx="6713928" cy="5808336"/>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Improved Data Sharing</a:t>
          </a:r>
        </a:p>
      </dsp:txBody>
      <dsp:txXfrm>
        <a:off x="32609901" y="25173582"/>
        <a:ext cx="4488646" cy="3883206"/>
      </dsp:txXfrm>
    </dsp:sp>
    <dsp:sp modelId="{B4ACA2B5-ECB6-4F32-AD2E-7E9AE2B954D0}">
      <dsp:nvSpPr>
        <dsp:cNvPr id="0" name=""/>
        <dsp:cNvSpPr/>
      </dsp:nvSpPr>
      <dsp:spPr>
        <a:xfrm rot="2700000">
          <a:off x="14258799" y="28598063"/>
          <a:ext cx="6208675" cy="534959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1049E9-EE43-427F-BDBB-BC114D61BAE4}">
      <dsp:nvSpPr>
        <dsp:cNvPr id="0" name=""/>
        <dsp:cNvSpPr/>
      </dsp:nvSpPr>
      <dsp:spPr>
        <a:xfrm rot="2700000">
          <a:off x="20189480" y="32311505"/>
          <a:ext cx="4594308" cy="3974616"/>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Collaboration</a:t>
          </a:r>
        </a:p>
      </dsp:txBody>
      <dsp:txXfrm>
        <a:off x="20950855" y="32970184"/>
        <a:ext cx="3071558" cy="2657258"/>
      </dsp:txXfrm>
    </dsp:sp>
    <dsp:sp modelId="{57614AD5-D18E-4072-AAEE-60E71FEA4588}">
      <dsp:nvSpPr>
        <dsp:cNvPr id="0" name=""/>
        <dsp:cNvSpPr/>
      </dsp:nvSpPr>
      <dsp:spPr>
        <a:xfrm rot="2700000">
          <a:off x="6894131" y="18601181"/>
          <a:ext cx="6208675" cy="534959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535B7C-C3A4-48E1-B987-E768221BC4C8}">
      <dsp:nvSpPr>
        <dsp:cNvPr id="0" name=""/>
        <dsp:cNvSpPr/>
      </dsp:nvSpPr>
      <dsp:spPr>
        <a:xfrm rot="2700000">
          <a:off x="7764473" y="25135903"/>
          <a:ext cx="4594308" cy="3974616"/>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Integration</a:t>
          </a:r>
        </a:p>
      </dsp:txBody>
      <dsp:txXfrm>
        <a:off x="8525848" y="25794582"/>
        <a:ext cx="3071558" cy="2657258"/>
      </dsp:txXfrm>
    </dsp:sp>
    <dsp:sp modelId="{CE0A13F3-8086-49AB-911B-83BB326A8B6D}">
      <dsp:nvSpPr>
        <dsp:cNvPr id="0" name=""/>
        <dsp:cNvSpPr/>
      </dsp:nvSpPr>
      <dsp:spPr>
        <a:xfrm rot="2700000">
          <a:off x="7764473" y="11005426"/>
          <a:ext cx="4594308" cy="3974616"/>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Enhanced Privacy, Security</a:t>
          </a:r>
        </a:p>
      </dsp:txBody>
      <dsp:txXfrm>
        <a:off x="8525848" y="11664105"/>
        <a:ext cx="3071558" cy="26572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A5863-1AC6-4DC2-90D0-48FF22BAF0C6}">
      <dsp:nvSpPr>
        <dsp:cNvPr id="0" name=""/>
        <dsp:cNvSpPr/>
      </dsp:nvSpPr>
      <dsp:spPr>
        <a:xfrm>
          <a:off x="4721172" y="1906576"/>
          <a:ext cx="2423341" cy="209628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Standardization =</a:t>
          </a:r>
        </a:p>
        <a:p>
          <a:pPr marL="0" lvl="0" indent="0" algn="ctr" defTabSz="800100">
            <a:lnSpc>
              <a:spcPct val="90000"/>
            </a:lnSpc>
            <a:spcBef>
              <a:spcPct val="0"/>
            </a:spcBef>
            <a:spcAft>
              <a:spcPct val="35000"/>
            </a:spcAft>
            <a:buNone/>
          </a:pPr>
          <a:r>
            <a:rPr lang="en-US" sz="1800" kern="1200"/>
            <a:t>Quality</a:t>
          </a:r>
        </a:p>
      </dsp:txBody>
      <dsp:txXfrm>
        <a:off x="5122754" y="2253960"/>
        <a:ext cx="1620177" cy="1401520"/>
      </dsp:txXfrm>
    </dsp:sp>
    <dsp:sp modelId="{38196A9E-A08C-476E-BB8D-7BC96AEBE8D1}">
      <dsp:nvSpPr>
        <dsp:cNvPr id="0" name=""/>
        <dsp:cNvSpPr/>
      </dsp:nvSpPr>
      <dsp:spPr>
        <a:xfrm>
          <a:off x="6238650" y="903644"/>
          <a:ext cx="914319" cy="78780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F4BBDB-3B4E-4B4B-8509-4DECA89E57DA}">
      <dsp:nvSpPr>
        <dsp:cNvPr id="0" name=""/>
        <dsp:cNvSpPr/>
      </dsp:nvSpPr>
      <dsp:spPr>
        <a:xfrm>
          <a:off x="4944397" y="0"/>
          <a:ext cx="1985911" cy="1718046"/>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Trustworthy data</a:t>
          </a:r>
        </a:p>
      </dsp:txBody>
      <dsp:txXfrm>
        <a:off x="5273505" y="284717"/>
        <a:ext cx="1327695" cy="1148612"/>
      </dsp:txXfrm>
    </dsp:sp>
    <dsp:sp modelId="{DF9D01F6-BE68-44A3-B84A-FA60A3AE1200}">
      <dsp:nvSpPr>
        <dsp:cNvPr id="0" name=""/>
        <dsp:cNvSpPr/>
      </dsp:nvSpPr>
      <dsp:spPr>
        <a:xfrm>
          <a:off x="7305732" y="2376424"/>
          <a:ext cx="914319" cy="78780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2B52E-1679-4FCF-9253-C4C8E8C404B5}">
      <dsp:nvSpPr>
        <dsp:cNvPr id="0" name=""/>
        <dsp:cNvSpPr/>
      </dsp:nvSpPr>
      <dsp:spPr>
        <a:xfrm>
          <a:off x="6765708" y="1056713"/>
          <a:ext cx="1985911" cy="1718046"/>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Informed Decision Making</a:t>
          </a:r>
        </a:p>
      </dsp:txBody>
      <dsp:txXfrm>
        <a:off x="7094816" y="1341430"/>
        <a:ext cx="1327695" cy="1148612"/>
      </dsp:txXfrm>
    </dsp:sp>
    <dsp:sp modelId="{0D65D57E-4619-4BBA-8B6A-BE337439264A}">
      <dsp:nvSpPr>
        <dsp:cNvPr id="0" name=""/>
        <dsp:cNvSpPr/>
      </dsp:nvSpPr>
      <dsp:spPr>
        <a:xfrm>
          <a:off x="6564468" y="4038916"/>
          <a:ext cx="914319" cy="78780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73C782-8F22-473E-8CE9-EABF9E600228}">
      <dsp:nvSpPr>
        <dsp:cNvPr id="0" name=""/>
        <dsp:cNvSpPr/>
      </dsp:nvSpPr>
      <dsp:spPr>
        <a:xfrm>
          <a:off x="6765708" y="3134090"/>
          <a:ext cx="1985911" cy="1718046"/>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Improved Data Sharing</a:t>
          </a:r>
        </a:p>
      </dsp:txBody>
      <dsp:txXfrm>
        <a:off x="7094816" y="3418807"/>
        <a:ext cx="1327695" cy="1148612"/>
      </dsp:txXfrm>
    </dsp:sp>
    <dsp:sp modelId="{B4ACA2B5-ECB6-4F32-AD2E-7E9AE2B954D0}">
      <dsp:nvSpPr>
        <dsp:cNvPr id="0" name=""/>
        <dsp:cNvSpPr/>
      </dsp:nvSpPr>
      <dsp:spPr>
        <a:xfrm>
          <a:off x="4725682" y="4211489"/>
          <a:ext cx="914319" cy="78780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1049E9-EE43-427F-BDBB-BC114D61BAE4}">
      <dsp:nvSpPr>
        <dsp:cNvPr id="0" name=""/>
        <dsp:cNvSpPr/>
      </dsp:nvSpPr>
      <dsp:spPr>
        <a:xfrm>
          <a:off x="4944397" y="4191986"/>
          <a:ext cx="1985911" cy="1718046"/>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Collaboration</a:t>
          </a:r>
        </a:p>
      </dsp:txBody>
      <dsp:txXfrm>
        <a:off x="5273505" y="4476703"/>
        <a:ext cx="1327695" cy="1148612"/>
      </dsp:txXfrm>
    </dsp:sp>
    <dsp:sp modelId="{57614AD5-D18E-4072-AAEE-60E71FEA4588}">
      <dsp:nvSpPr>
        <dsp:cNvPr id="0" name=""/>
        <dsp:cNvSpPr/>
      </dsp:nvSpPr>
      <dsp:spPr>
        <a:xfrm>
          <a:off x="3641125" y="2739300"/>
          <a:ext cx="914319" cy="78780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535B7C-C3A4-48E1-B987-E768221BC4C8}">
      <dsp:nvSpPr>
        <dsp:cNvPr id="0" name=""/>
        <dsp:cNvSpPr/>
      </dsp:nvSpPr>
      <dsp:spPr>
        <a:xfrm>
          <a:off x="3114630" y="3135272"/>
          <a:ext cx="1985911" cy="1718046"/>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Integration</a:t>
          </a:r>
        </a:p>
      </dsp:txBody>
      <dsp:txXfrm>
        <a:off x="3443738" y="3419989"/>
        <a:ext cx="1327695" cy="1148612"/>
      </dsp:txXfrm>
    </dsp:sp>
    <dsp:sp modelId="{CE0A13F3-8086-49AB-911B-83BB326A8B6D}">
      <dsp:nvSpPr>
        <dsp:cNvPr id="0" name=""/>
        <dsp:cNvSpPr/>
      </dsp:nvSpPr>
      <dsp:spPr>
        <a:xfrm>
          <a:off x="3114630" y="1054349"/>
          <a:ext cx="1985911" cy="1718046"/>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Enhanced Privacy, Security</a:t>
          </a:r>
        </a:p>
      </dsp:txBody>
      <dsp:txXfrm>
        <a:off x="3443738" y="1339066"/>
        <a:ext cx="1327695" cy="11486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4EEC3-3572-4278-9C6A-5A81EAD277D1}">
      <dsp:nvSpPr>
        <dsp:cNvPr id="0" name=""/>
        <dsp:cNvSpPr/>
      </dsp:nvSpPr>
      <dsp:spPr>
        <a:xfrm rot="5851860">
          <a:off x="33980594" y="2426515"/>
          <a:ext cx="8468057" cy="8468057"/>
        </a:xfrm>
        <a:prstGeom prst="circularArrow">
          <a:avLst>
            <a:gd name="adj1" fmla="val 4668"/>
            <a:gd name="adj2" fmla="val 272909"/>
            <a:gd name="adj3" fmla="val 13579775"/>
            <a:gd name="adj4" fmla="val 17542515"/>
            <a:gd name="adj5" fmla="val 484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02CC25-1CCF-4152-8ACD-A2FCD488FF2A}">
      <dsp:nvSpPr>
        <dsp:cNvPr id="0" name=""/>
        <dsp:cNvSpPr/>
      </dsp:nvSpPr>
      <dsp:spPr>
        <a:xfrm rot="2278887">
          <a:off x="34898918" y="5385105"/>
          <a:ext cx="4479148" cy="2239574"/>
        </a:xfrm>
        <a:prstGeom prst="roundRect">
          <a:avLst/>
        </a:prstGeom>
        <a:solidFill>
          <a:srgbClr val="0078C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a:t>Discovery + Prioritization </a:t>
          </a:r>
        </a:p>
      </dsp:txBody>
      <dsp:txXfrm>
        <a:off x="35008245" y="5494432"/>
        <a:ext cx="4260494" cy="2020920"/>
      </dsp:txXfrm>
    </dsp:sp>
    <dsp:sp modelId="{919BE793-138C-4FAB-B565-664CDABDF930}">
      <dsp:nvSpPr>
        <dsp:cNvPr id="0" name=""/>
        <dsp:cNvSpPr/>
      </dsp:nvSpPr>
      <dsp:spPr>
        <a:xfrm rot="3477260">
          <a:off x="6778214" y="4635241"/>
          <a:ext cx="4479148" cy="2239574"/>
        </a:xfrm>
        <a:prstGeom prst="roundRect">
          <a:avLst/>
        </a:prstGeom>
        <a:solidFill>
          <a:srgbClr val="1159B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a:t>Discussion + Research</a:t>
          </a:r>
        </a:p>
      </dsp:txBody>
      <dsp:txXfrm>
        <a:off x="6887541" y="4744568"/>
        <a:ext cx="4260494" cy="2020920"/>
      </dsp:txXfrm>
    </dsp:sp>
    <dsp:sp modelId="{83B0176A-5D40-495B-A32F-5E04E46293D3}">
      <dsp:nvSpPr>
        <dsp:cNvPr id="0" name=""/>
        <dsp:cNvSpPr/>
      </dsp:nvSpPr>
      <dsp:spPr>
        <a:xfrm rot="19244963">
          <a:off x="14512041" y="5663421"/>
          <a:ext cx="4479148" cy="2239574"/>
        </a:xfrm>
        <a:prstGeom prst="roundRect">
          <a:avLst/>
        </a:prstGeom>
        <a:solidFill>
          <a:srgbClr val="52CAB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a:t>Alignment + Discussion</a:t>
          </a:r>
        </a:p>
      </dsp:txBody>
      <dsp:txXfrm>
        <a:off x="14621368" y="5772748"/>
        <a:ext cx="4260494" cy="2020920"/>
      </dsp:txXfrm>
    </dsp:sp>
    <dsp:sp modelId="{3348DE25-EC0D-4A45-BE3F-57F4F9CA2793}">
      <dsp:nvSpPr>
        <dsp:cNvPr id="0" name=""/>
        <dsp:cNvSpPr/>
      </dsp:nvSpPr>
      <dsp:spPr>
        <a:xfrm rot="18456433">
          <a:off x="33721250" y="-28912"/>
          <a:ext cx="4479148" cy="2239574"/>
        </a:xfrm>
        <a:prstGeom prst="roundRect">
          <a:avLst/>
        </a:prstGeom>
        <a:solidFill>
          <a:srgbClr val="38879C"/>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a:t>Buy-in + Adoption</a:t>
          </a:r>
        </a:p>
      </dsp:txBody>
      <dsp:txXfrm>
        <a:off x="33830577" y="80415"/>
        <a:ext cx="4260494" cy="2020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4EEC3-3572-4278-9C6A-5A81EAD277D1}">
      <dsp:nvSpPr>
        <dsp:cNvPr id="0" name=""/>
        <dsp:cNvSpPr/>
      </dsp:nvSpPr>
      <dsp:spPr>
        <a:xfrm>
          <a:off x="3296853" y="232632"/>
          <a:ext cx="5344864" cy="5344864"/>
        </a:xfrm>
        <a:prstGeom prst="circularArrow">
          <a:avLst>
            <a:gd name="adj1" fmla="val 4668"/>
            <a:gd name="adj2" fmla="val 272909"/>
            <a:gd name="adj3" fmla="val 13692760"/>
            <a:gd name="adj4" fmla="val 17472348"/>
            <a:gd name="adj5" fmla="val 484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02CC25-1CCF-4152-8ACD-A2FCD488FF2A}">
      <dsp:nvSpPr>
        <dsp:cNvPr id="0" name=""/>
        <dsp:cNvSpPr/>
      </dsp:nvSpPr>
      <dsp:spPr>
        <a:xfrm>
          <a:off x="4615948" y="224426"/>
          <a:ext cx="2706673" cy="1353336"/>
        </a:xfrm>
        <a:prstGeom prst="roundRect">
          <a:avLst/>
        </a:prstGeom>
        <a:solidFill>
          <a:srgbClr val="0078C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Discovery + Prioritization </a:t>
          </a:r>
        </a:p>
      </dsp:txBody>
      <dsp:txXfrm>
        <a:off x="4682012" y="290490"/>
        <a:ext cx="2574545" cy="1221208"/>
      </dsp:txXfrm>
    </dsp:sp>
    <dsp:sp modelId="{919BE793-138C-4FAB-B565-664CDABDF930}">
      <dsp:nvSpPr>
        <dsp:cNvPr id="0" name=""/>
        <dsp:cNvSpPr/>
      </dsp:nvSpPr>
      <dsp:spPr>
        <a:xfrm>
          <a:off x="6535110" y="2143587"/>
          <a:ext cx="2706673" cy="1353336"/>
        </a:xfrm>
        <a:prstGeom prst="roundRect">
          <a:avLst/>
        </a:prstGeom>
        <a:solidFill>
          <a:srgbClr val="1159B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Discussion + Research</a:t>
          </a:r>
        </a:p>
      </dsp:txBody>
      <dsp:txXfrm>
        <a:off x="6601174" y="2209651"/>
        <a:ext cx="2574545" cy="1221208"/>
      </dsp:txXfrm>
    </dsp:sp>
    <dsp:sp modelId="{83B0176A-5D40-495B-A32F-5E04E46293D3}">
      <dsp:nvSpPr>
        <dsp:cNvPr id="0" name=""/>
        <dsp:cNvSpPr/>
      </dsp:nvSpPr>
      <dsp:spPr>
        <a:xfrm>
          <a:off x="4615948" y="4062749"/>
          <a:ext cx="2706673" cy="1353336"/>
        </a:xfrm>
        <a:prstGeom prst="roundRect">
          <a:avLst/>
        </a:prstGeom>
        <a:solidFill>
          <a:srgbClr val="52CAB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Alignment + Discussion</a:t>
          </a:r>
        </a:p>
      </dsp:txBody>
      <dsp:txXfrm>
        <a:off x="4682012" y="4128813"/>
        <a:ext cx="2574545" cy="1221208"/>
      </dsp:txXfrm>
    </dsp:sp>
    <dsp:sp modelId="{3348DE25-EC0D-4A45-BE3F-57F4F9CA2793}">
      <dsp:nvSpPr>
        <dsp:cNvPr id="0" name=""/>
        <dsp:cNvSpPr/>
      </dsp:nvSpPr>
      <dsp:spPr>
        <a:xfrm>
          <a:off x="2696787" y="2143587"/>
          <a:ext cx="2706673" cy="1353336"/>
        </a:xfrm>
        <a:prstGeom prst="roundRect">
          <a:avLst/>
        </a:prstGeom>
        <a:solidFill>
          <a:srgbClr val="38879C"/>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Buy-in + Adoption</a:t>
          </a:r>
        </a:p>
      </dsp:txBody>
      <dsp:txXfrm>
        <a:off x="2762851" y="2209651"/>
        <a:ext cx="2574545" cy="122120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EAA8B7-735C-32CE-227C-D3C1741C86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6B35340-CE0A-F66A-603D-61FFBB1E41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2A4F8F-5857-4F75-B5A2-ED42A6AB8FEB}" type="datetimeFigureOut">
              <a:rPr lang="en-US" smtClean="0"/>
              <a:t>9/21/2023</a:t>
            </a:fld>
            <a:endParaRPr lang="en-US"/>
          </a:p>
        </p:txBody>
      </p:sp>
      <p:sp>
        <p:nvSpPr>
          <p:cNvPr id="4" name="Footer Placeholder 3">
            <a:extLst>
              <a:ext uri="{FF2B5EF4-FFF2-40B4-BE49-F238E27FC236}">
                <a16:creationId xmlns:a16="http://schemas.microsoft.com/office/drawing/2014/main" id="{2CD63E4C-12E1-3E24-AFDF-E0BBE59FD3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153340-DEA8-87E2-5D29-8116550F41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6DCEF3-E92B-4A69-9E98-EFE9EE6F2C3B}" type="slidenum">
              <a:rPr lang="en-US" smtClean="0"/>
              <a:t>‹#›</a:t>
            </a:fld>
            <a:endParaRPr lang="en-US"/>
          </a:p>
        </p:txBody>
      </p:sp>
    </p:spTree>
    <p:extLst>
      <p:ext uri="{BB962C8B-B14F-4D97-AF65-F5344CB8AC3E}">
        <p14:creationId xmlns:p14="http://schemas.microsoft.com/office/powerpoint/2010/main" val="404667494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18:51.115"/>
    </inkml:context>
    <inkml:brush xml:id="br0">
      <inkml:brushProperty name="width" value="0.2" units="cm"/>
      <inkml:brushProperty name="height" value="0.2" units="cm"/>
      <inkml:brushProperty name="color" value="#004F8B"/>
    </inkml:brush>
  </inkml:definitions>
  <inkml:trace contextRef="#ctx0" brushRef="#br0">292 3480 24575,'-2'2'0,"0"1"0,0 0 0,1 0 0,-1 1 0,0-1 0,1 0 0,0 0 0,0 1 0,0-1 0,0 1 0,1-1 0,-1 8 0,1 47 0,2-39 0,2 0 0,0 0 0,1 0 0,0 0 0,2-1 0,0 0 0,1 0 0,1-1 0,1 0 0,0-1 0,1 0 0,1 0 0,1-1 0,0-1 0,0 0 0,1-1 0,17 11 0,-17-12 0,1-1 0,1 0 0,0-2 0,0 0 0,1 0 0,0-2 0,0 0 0,1-1 0,0-1 0,0 0 0,0-2 0,1 0 0,-1-1 0,1-1 0,-1 0 0,1-2 0,32-4 0,-41 3 0,1-1 0,-1 0 0,0-1 0,0 0 0,-1 0 0,1-1 0,-1-1 0,0 1 0,0-2 0,-1 1 0,0-1 0,0 0 0,0-1 0,-1 0 0,0 0 0,-1 0 0,0-1 0,0 0 0,-1 0 0,0-1 0,-1 1 0,1-1 0,-2 0 0,5-20 0,-3 5 0,-1 0 0,-1 0 0,-1 0 0,-2 0 0,0 0 0,-2-1 0,0 1 0,-2 0 0,-10-35 0,3 24 0,-2 0 0,-2 1 0,-1 1 0,-1 1 0,-2 0 0,-2 1 0,0 1 0,-2 1 0,-2 1 0,0 2 0,-2 0 0,-1 2 0,-1 0 0,-1 2 0,-1 2 0,-1 1 0,-1 1 0,0 1 0,-52-18 0,71 32 0,0 0 0,1 0 0,-2 2 0,1-1 0,0 2 0,0 0 0,0 1 0,-1 0 0,1 1 0,0 1 0,0 0 0,0 1 0,0 0 0,0 1 0,0 1 0,1 0 0,0 1 0,0 1 0,1 0 0,0 0 0,0 1 0,0 0 0,1 1 0,0 1 0,1 0 0,0 0 0,1 1 0,0 0 0,1 1 0,-14 24 0,15-22 0,0 0 0,1 1 0,1 0 0,0 0 0,1 1 0,1-1 0,0 1 0,1 0 0,1 0 0,0 0 0,3 20 0,-2-29 0,1 0 0,0 0 0,1 1 0,0-1 0,0 0 0,0 0 0,1-1 0,0 1 0,1 0 0,-1-1 0,1 0 0,0 0 0,1 0 0,-1 0 0,1-1 0,0 0 0,1 0 0,-1 0 0,1 0 0,0-1 0,0 0 0,1-1 0,-1 1 0,1-1 0,0 0 0,9 2 0,-6-2 0,0-1 0,0 0 0,0-1 0,0 0 0,1 0 0,-1-1 0,0-1 0,1 0 0,-1 0 0,0-1 0,0 0 0,0-1 0,0 0 0,0-1 0,9-4 0,10-8 0,0-1 0,-1-1 0,31-26 0,-38 28 0,-20 15 0,1-1 0,0 1 0,0 0 0,-1 0 0,1 0 0,0 0 0,0 0 0,0 0 0,0 0 0,0 0 0,1 1 0,-1 0 0,0-1 0,2 1 0,-3 0 0,0 0 0,0 0 0,0 1 0,0-1 0,0 0 0,0 1 0,0-1 0,0 0 0,-1 1 0,1-1 0,0 1 0,0 0 0,0-1 0,-1 1 0,1 0 0,0-1 0,-1 1 0,1 0 0,-1 0 0,1-1 0,-1 1 0,1 1 0,2 6 0,-1 0 0,1 0 0,-2 1 0,1-1 0,0 17 0,1 5 0,3 0 0,0-2 0,2 1 0,2-1 0,0 0 0,17 32 0,-25-57 0,0 0 0,-1 0 0,1 0 0,0-1 0,0 1 0,1 0 0,-1-1 0,1 1 0,-1-1 0,1 0 0,0 0 0,5 4 0,-7-6 0,0 0 0,-1 0 0,1 0 0,0 1 0,-1-1 0,1 0 0,0 0 0,0 0 0,-1 0 0,1 0 0,0 0 0,0 0 0,-1-1 0,1 1 0,0 0 0,-1 0 0,1 0 0,0-1 0,-1 1 0,1 0 0,0-1 0,-1 1 0,2-2 0,-1 1 0,1-1 0,-1 0 0,0 0 0,1 0 0,-1 0 0,0 0 0,0 0 0,0 0 0,-1 0 0,1 0 0,0-4 0,2-9 0,-1-1 0,-1 0 0,0 1 0,-1-1 0,-1 0 0,0 1 0,-1-1 0,-1 1 0,0-1 0,-1 1 0,-7-18 0,6 21 0,1 1 0,-2-1 0,1 1 0,-2 0 0,1 0 0,-1 0 0,-1 1 0,0 1 0,-1-1 0,1 1 0,-2 0 0,1 1 0,-1 0 0,-17-10 0,22 16 0,-1-1 0,1 1 0,-1 0 0,1 0 0,-1 1 0,0 0 0,1 0 0,-1 0 0,0 1 0,0-1 0,0 1 0,1 1 0,-1-1 0,-8 3 0,6 0 0,11 1 0,27 1 0,228 4 0,-211-9 0,271 3 0,212-3-546,400-12-1723,373-17 837,438-22-1213,245-18 51,110-24-37,4845-385-888,-4708 277 2921,-221 17 449,-227 33 149,-344 41 0,-391 39 217,-361 31 650,-118 12 1578,-546 22-1558,-24 6-872,-1 0 1,0-1-1,0 1 0,0 0 1,0 0-1,0 0 0,0-1 1,0 1-1,0 0 1,1 0-1,-1-1 0,0 1 1,0 0-1,0 0 0,0-1 1,0 1-1,0 0 0,-1 0 1,1-1-1,0 1 1,0 0-1,0 0 0,0-1 1,0 1-1,0 0 0,0 0 1,0 0-1,-1-1 0,1 1 1,0 0-1,0 0 1,0 0-1,0 0 0,-1-1 1,1 1-1,0 0 0,0 0 1,0 0-1,-1 0 0,1 0 1,0-1-1,0 1 0,0 0 1,-1 0-1,1 0 1,-49-20 1227,33 14-783,8 2-357,-298-127 4122,16-21-1878,-73-42-1701,-86-30 137,-1835-674-3680,1905 773-944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20:20.604"/>
    </inkml:context>
    <inkml:brush xml:id="br0">
      <inkml:brushProperty name="width" value="0.2" units="cm"/>
      <inkml:brushProperty name="height" value="0.2" units="cm"/>
      <inkml:brushProperty name="color" value="#004F8B"/>
    </inkml:brush>
  </inkml:definitions>
  <inkml:trace contextRef="#ctx0" brushRef="#br0">628 1 24575,'-4'1'0,"-1"0"0,2 1 0,-1-1 0,0 1 0,0 0 0,0 1 0,1-1 0,-1 1 0,1-1 0,0 1 0,0 0 0,0 0 0,-5 7 0,-5 3 0,-426 475 0,429-476 0,-57 79 0,60-81 0,0 1 0,2 0 0,-1 1 0,1-1 0,1 1 0,-5 19 0,64-129-1365,-33 51-5461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20:22.605"/>
    </inkml:context>
    <inkml:brush xml:id="br0">
      <inkml:brushProperty name="width" value="0.2" units="cm"/>
      <inkml:brushProperty name="height" value="0.2" units="cm"/>
      <inkml:brushProperty name="color" value="#004F8B"/>
    </inkml:brush>
  </inkml:definitions>
  <inkml:trace contextRef="#ctx0" brushRef="#br0">675 1 24575,'2'0'0,"0"0"0,0 1 0,0 0 0,-1-1 0,1 1 0,0 0 0,-1 0 0,1 0 0,0 0 0,-1 0 0,1 0 0,-1 0 0,1 1 0,-1-1 0,0 0 0,2 4 0,21 30 0,-17-24 0,35 62 0,-2 2 0,-5 1 0,42 127 0,22 52 0,-91-240 0,-3-6 0,0 1 0,-1-1 0,0 1 0,2 11 0,-6-20 0,1 0 0,-1 0 0,0 0 0,1 0 0,-1 0 0,0 0 0,0 0 0,0 0 0,0 0 0,0 1 0,0-1 0,0 0 0,0 0 0,-1 0 0,1 0 0,0 0 0,-1 0 0,1 0 0,-1 0 0,1 0 0,-1 0 0,1 0 0,-1 0 0,0-1 0,1 1 0,-1 0 0,0 0 0,0 0 0,1-1 0,-1 1 0,0 0 0,0-1 0,0 1 0,0-1 0,0 1 0,0-1 0,0 0 0,0 1 0,0-1 0,0 0 0,0 0 0,0 1 0,0-1 0,-1 0 0,-1 0 0,-26-2 0,0-1 0,0-1 0,0-2 0,-49-15 0,14 4 0,-42-14 0,-143-62 0,151 53 0,-159-43 0,253 82 0,0 0 0,0-1 0,0 1 0,0-1 0,1 0 0,-1 0 0,0 0 0,1 0 0,0-1 0,-1 1 0,1-1 0,0 0 0,0 0 0,-4-6 0,6 7 0,0 0 0,0 0 0,0 0 0,0 0 0,0 0 0,0 0 0,1 0 0,-1-1 0,1 1 0,-1 0 0,1 0 0,0-1 0,0 1 0,0 0 0,0-1 0,1 1 0,-1 0 0,0 0 0,1-1 0,0 1 0,-1 0 0,1 0 0,0 0 0,0 0 0,0 0 0,1 0 0,-1 0 0,3-3 0,0 1 0,0 0 0,0 0 0,1 1 0,-1-1 0,1 1 0,0 0 0,0 0 0,0 1 0,11-4 0,58-16 0,-38 13 0,644-227 0,-614 211 0,-43 17 0,-1 0 0,2 1 0,-1 2 0,1 0 0,-1 2 0,1 0 0,33 2 0,-55 1 0,-1-1 0,0 1 0,1 1 0,-1-1 0,0 0 0,1 0 0,-1 0 0,0 1 0,1-1 0,-1 0 0,0 1 0,1-1 0,-1 1 0,0 0 0,0-1 0,0 1 0,0 0 0,0 0 0,0 0 0,0 0 0,0 0 0,0 0 0,0 0 0,0 0 0,0 0 0,-1 0 0,1 1 0,0-1 0,-1 0 0,1 0 0,-1 1 0,1-1 0,-1 0 0,0 1 0,0-1 0,0 0 0,1 1 0,-1-1 0,-1 0 0,1 1 0,0-1 0,0 0 0,0 1 0,-1-1 0,1 0 0,0 1 0,-1-1 0,1 0 0,-2 3 0,-1 3 0,-1 0 0,0 0 0,0 0 0,0 0 0,-1 0 0,0-1 0,-6 7 0,-69 59 0,-108 72 0,48-38 0,-25 29-2,-157 117-1361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18:52.057"/>
    </inkml:context>
    <inkml:brush xml:id="br0">
      <inkml:brushProperty name="width" value="0.2" units="cm"/>
      <inkml:brushProperty name="height" value="0.2" units="cm"/>
      <inkml:brushProperty name="color" value="#004F8B"/>
    </inkml:brush>
  </inkml:definitions>
  <inkml:trace contextRef="#ctx0" brushRef="#br0">2600 5 24575,'0'-4'0,"-7"6"0,-17 18 0,-30 30 0,-35 36 0,-104 97 0,-58 62 0,-42 47 0,-65 68-1379,3-5 1379,25-9 0,69-52 0,75-69-13,66-69 13,60-64 0,41-52 0,34-40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18:52.760"/>
    </inkml:context>
    <inkml:brush xml:id="br0">
      <inkml:brushProperty name="width" value="0.2" units="cm"/>
      <inkml:brushProperty name="height" value="0.2" units="cm"/>
      <inkml:brushProperty name="color" value="#004F8B"/>
    </inkml:brush>
  </inkml:definitions>
  <inkml:trace contextRef="#ctx0" brushRef="#br0">681 1 24575,'0'10'0,"-2"1"0,1 0 0,-1 0 0,-1-1 0,0 1 0,-6 14 0,-3 6 0,-390 1011 0,274-708 0,23-58 0,96-256 0,5-20 0,11-33 0,14-20-1365,3-4-5461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18:54.224"/>
    </inkml:context>
    <inkml:brush xml:id="br0">
      <inkml:brushProperty name="width" value="0.2" units="cm"/>
      <inkml:brushProperty name="height" value="0.2" units="cm"/>
      <inkml:brushProperty name="color" value="#004F8B"/>
    </inkml:brush>
  </inkml:definitions>
  <inkml:trace contextRef="#ctx0" brushRef="#br0">2641 448 24575,'3'2'0,"-1"-1"0,1 1 0,0 0 0,-1 0 0,1 0 0,-1 0 0,0 0 0,0 0 0,0 1 0,0-1 0,0 1 0,0-1 0,-1 1 0,1 0 0,-1 0 0,1 0 0,0 3 0,6 9 0,247 459 0,-55-98 0,156 241 0,-336-582 0,-11-23 0,-1 1 0,0 0 0,-1 0 0,-1 1 0,0 0 0,-1 0 0,0 0 0,-2 1 0,4 18 0,-7-31 0,0 0 0,0-1 0,0 1 0,0-1 0,-1 1 0,1-1 0,-1 1 0,1 0 0,-1-1 0,1 1 0,-1-1 0,0 0 0,1 1 0,-1-1 0,0 0 0,0 1 0,0-1 0,0 0 0,-1 0 0,1 0 0,0 0 0,0 0 0,-1 0 0,1 0 0,0 0 0,-1-1 0,1 1 0,-1 0 0,1-1 0,-4 1 0,-3 1 0,-1-1 0,1 0 0,-1-1 0,-14 0 0,17 0 0,-356-26 0,94 3 0,-93 5 0,-723-3-1305,206 7 940,588 1 365,118-5 0,165 17 0,0 0 0,1-1 0,-1 1 0,1-1 0,-1-1 0,1 1 0,0-1 0,-8-5 0,13 7 0,0 1 0,1-1 0,-1 1 0,1-1 0,-1 0 0,1 1 0,-1-1 0,1 0 0,0 1 0,-1-1 0,1 0 0,0 0 0,-1 1 0,1-1 0,0 0 0,0 0 0,0 1 0,0-1 0,0 0 0,0 0 0,0 0 0,0 1 0,0-1 0,0 0 0,0 0 0,0 0 0,1-1 0,0-1 0,1 0 0,0 1 0,0-1 0,0 0 0,0 0 0,1 1 0,-1-1 0,1 1 0,-1 0 0,5-3 0,62-37 0,1 3 0,121-49 0,-174 81 0,279-119 0,99-41 25,77-36 78,-138 59-419,1808-756-1895,-1829 777 2084,41-17 344,-289 122 651,-51 18-487,-15 8 117,-18 9 487,-60 39-353,-110 59 0,88-55-649,-834 547 17,178 39 120,606-494-615,8 7 0,-203 289 0,297-371-6331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19:11.469"/>
    </inkml:context>
    <inkml:brush xml:id="br0">
      <inkml:brushProperty name="width" value="0.35" units="cm"/>
      <inkml:brushProperty name="height" value="0.35" units="cm"/>
      <inkml:brushProperty name="color" value="#E71224"/>
    </inkml:brush>
  </inkml:definitions>
  <inkml:trace contextRef="#ctx0" brushRef="#br0">4858 1 24575,'-1'13'0,"-1"0"0,-1-1 0,0 1 0,0-1 0,-2 0 0,1 0 0,-2 0 0,-11 20 0,4-7 0,-46 84 0,-86 118 0,-99 130 0,-82 100-164,-113 126-655,-1126 1390-2130,1067-1381 1966,58-86 0,79-100 104,85-101 475,-51 60 508,290-321 196,29-33-50,0-1 1,-1 1-1,-1-2 0,1 1 1,-21 13-1,30-22-235,0-1-1,0 0 0,0 0 1,-1 0-1,1 0 1,0 1-1,0-1 1,0 0-1,-1 0 1,1 0-1,0 0 1,0 0-1,0 0 1,-1 1-1,1-1 0,0 0 1,0 0-1,-1 0 1,1 0-1,0 0 1,0 0-1,-1 0 1,1 0-1,0 0 1,0 0-1,0 0 0,-1 0 1,1 0-1,0-1 1,0 1-1,-1 0 1,1 0-1,0 0 1,0 0-1,0 0 1,-1 0-1,1 0 0,0-1 1,0 1-1,0 0 1,-1 0-1,1 0 1,0 0-1,0-1 1,0 1-1,0 0 1,0 0-1,0-1 0,0 1 1,-1 0-1,1 0 1,0 0-1,0-1 1,0 1-1,0 0 1,0 0-1,0-1 1,0 1-1,0 0 1,0 0-1,0-1 0,0 1 1,0 0-1,0 0 1,0 0-1,1-1 1,-1 1-1,1-13 283,1 1-1,0 0 1,1 0-1,1 0 1,0 1-1,8-18 1,20-58 576,15-94-1359,6-36-5876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19:12.334"/>
    </inkml:context>
    <inkml:brush xml:id="br0">
      <inkml:brushProperty name="width" value="0.35" units="cm"/>
      <inkml:brushProperty name="height" value="0.35" units="cm"/>
      <inkml:brushProperty name="color" value="#E71224"/>
    </inkml:brush>
  </inkml:definitions>
  <inkml:trace contextRef="#ctx0" brushRef="#br0">0 0 24575,'2'1'0,"0"0"0,-1 1 0,1-1 0,-1 0 0,1 1 0,-1-1 0,1 0 0,-1 1 0,0 0 0,0-1 0,0 1 0,0 0 0,0-1 0,0 1 0,1 3 0,9 14 0,443 758-116,-125-204-751,983 1510-2073,-632-1189 2254,41-63 1308,-449-523 404,-258-291-802,-11-13-199,-1-1 1,1 1-1,0-1 0,-1 0 1,2 0-1,-1 0 1,0 0-1,0-1 1,1 1-1,0-1 1,6 3-1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19:14.064"/>
    </inkml:context>
    <inkml:brush xml:id="br0">
      <inkml:brushProperty name="width" value="0.35" units="cm"/>
      <inkml:brushProperty name="height" value="0.35" units="cm"/>
      <inkml:brushProperty name="color" value="#E71224"/>
    </inkml:brush>
  </inkml:definitions>
  <inkml:trace contextRef="#ctx0" brushRef="#br0">12878 2040 24575,'0'-3'0,"-1"0"0,0 0 0,0 0 0,0 0 0,-1 0 0,1 0 0,-1 1 0,0-1 0,1 0 0,-1 1 0,0-1 0,-1 1 0,-3-4 0,-4-5 0,-14-17 0,-1 1 0,-2 1 0,-31-25 0,-149-107 0,-125-65 0,-217-83-164,-153-34-655,-92 22-164,-101 58 0,536 176 284,-537-54-1,643 119 183,0 10 1,-495 49-1,598-19 190,1 6-1,-249 79 0,207-33 56,3 7 0,4 9 0,-317 206 0,200-84 111,-343 312 0,174-83-777,-774 936 0,706-659 923,-438 894-398,827-1322 420,13 7 1,-187 603-1,272-710 51,9 3 1,8 2-1,8 0 0,9 2 0,8 0 0,9 1 1,9-1-1,47 278 0,-24-319-58,6-2 0,8-1 0,6-3 0,6-2 0,138 248 0,-62-166 15,9-6-1,10-6 1,9-7-1,10-8 1,234 215-1,-304-324 26,5-4 1,4-4-1,3-5 0,3-6 0,4-5 1,2-5-1,4-5 0,1-6 0,3-6 0,2-5 1,166 29-1,-108-39 52,390 16 1,212-82-44,-548 6-60,355-90 0,-288 29-33,302-132 0,-301 88-48,332-195-1,378-345-701,-51-104 94,-457 312 625,-21-22 0,-21-21 1,429-603-1,-300 249-669,-130 92 243,-140 112 486,-257 472 106,56-215 0,-90 241 153,-6-3-1,-7 0 1,-8-2 0,-6 0 0,-8-1 0,-7 1 0,-8-1 0,-40-227 0,29 292 247,-5 1 1,-5 1-1,-3 1 1,-5 2-1,-4 1 1,-4 3-1,-4 1 1,-4 3-1,-4 2 1,-3 3-1,-145-149 1,100 128 125,-6 5-1,-3 5 1,-134-82 0,139 108-6957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20:11.556"/>
    </inkml:context>
    <inkml:brush xml:id="br0">
      <inkml:brushProperty name="width" value="0.2" units="cm"/>
      <inkml:brushProperty name="height" value="0.2" units="cm"/>
      <inkml:brushProperty name="color" value="#004F8B"/>
    </inkml:brush>
  </inkml:definitions>
  <inkml:trace contextRef="#ctx0" brushRef="#br0">191 1118 24575,'1'1'0,"0"0"0,0-1 0,0 1 0,0 0 0,-1-1 0,1 1 0,0 0 0,-1 0 0,1 0 0,-1 0 0,1 0 0,-1 0 0,1 0 0,-1-1 0,0 1 0,1 0 0,-1 1 0,0-1 0,0 0 0,0 0 0,0 0 0,0 0 0,0 0 0,0 0 0,0 0 0,0 0 0,-1 2 0,0-2 0,0 1 0,0-1 0,0 1 0,-1-1 0,1 1 0,0-1 0,-1 0 0,1 1 0,-1-1 0,0 0 0,1 0 0,-1 0 0,-3 1 0,-3 1 0,0 0 0,0 0 0,-1-1 0,1 0 0,-15 1 0,18-3 0,0 0 0,0-1 0,0 1 0,0-1 0,0 0 0,0 0 0,1-1 0,-1 1 0,0-1 0,1 0 0,-1 0 0,1-1 0,0 1 0,-1-1 0,1 0 0,1 0 0,-1 0 0,0-1 0,1 1 0,-1-1 0,-2-4 0,4 4 0,0 1 0,0-1 0,1 1 0,-1-1 0,1 1 0,0-1 0,0 0 0,0 0 0,0 0 0,1 1 0,0-1 0,0 0 0,0 0 0,0 0 0,0 0 0,1 0 0,0 0 0,-1 1 0,1-1 0,1 0 0,-1 1 0,1-1 0,-1 1 0,1-1 0,0 1 0,0 0 0,1-1 0,2-2 0,2-2 0,1 0 0,0 0 0,0 1 0,0 1 0,1-1 0,0 1 0,0 1 0,0 0 0,1 0 0,0 1 0,0 0 0,0 1 0,1 0 0,-1 0 0,19-1 0,-20 3 0,-1 0 0,1 1 0,-1 0 0,1 0 0,-1 1 0,1 0 0,-1 1 0,0 0 0,1 0 0,-1 1 0,0 0 0,0 0 0,-1 1 0,1 0 0,-1 0 0,1 1 0,-1 0 0,-1 0 0,1 0 0,6 9 0,-11-13 0,-1 0 0,0 0 0,0 0 0,0 0 0,0 0 0,0 0 0,0 0 0,0 0 0,-1 1 0,1-1 0,0 0 0,-1 1 0,1-1 0,-1 1 0,1-1 0,-1 0 0,0 1 0,0-1 0,1 1 0,-1-1 0,0 1 0,0-1 0,0 1 0,-1-1 0,1 1 0,0-1 0,-1 1 0,0 1 0,0-2 0,-1 1 0,0 0 0,1-1 0,-1 1 0,0-1 0,0 0 0,0 0 0,0 0 0,0 0 0,-1 0 0,1 0 0,0 0 0,0-1 0,-1 1 0,-3 0 0,-10 0 0,-1 1 0,1-2 0,-31-2 0,26-1 0,0-1 0,0-1 0,-31-11 0,49 14 0,0 0 0,0 0 0,1 0 0,-1 0 0,1 0 0,0 0 0,-1-1 0,1 1 0,0-1 0,0 1 0,1-1 0,-1 0 0,0 0 0,1 0 0,0 0 0,0 0 0,0 0 0,0 0 0,0 0 0,0-1 0,0-3 0,1 5 0,0 1 0,0-1 0,0 1 0,0-1 0,0 0 0,0 1 0,0-1 0,0 0 0,1 1 0,-1-1 0,1 1 0,-1-1 0,1 1 0,-1-1 0,1 1 0,0-1 0,0 1 0,0 0 0,0-1 0,0 1 0,0 0 0,0 0 0,0 0 0,0 0 0,0 0 0,1 0 0,-1 0 0,1 0 0,-1 0 0,0 1 0,1-1 0,-1 0 0,1 1 0,-1-1 0,1 1 0,0 0 0,-1 0 0,1-1 0,-1 1 0,1 0 0,0 0 0,-1 0 0,4 1 0,3 1 0,0 0 0,1 1 0,-1-1 0,0 2 0,0-1 0,-1 1 0,1 0 0,-1 1 0,0 0 0,9 8 0,7 6 0,34 38 0,-54-54 0,-1-1 0,0 1 0,1-1 0,-1 1 0,0 0 0,-1 0 0,1 0 0,0 0 0,-1 0 0,0 0 0,0 1 0,0-1 0,0 0 0,0 1 0,0 3 0,-1-6 0,0 0 0,-1 0 0,1 0 0,0 0 0,0 0 0,-1 0 0,1 0 0,-1 0 0,1-1 0,-1 1 0,1 0 0,-1 0 0,1 0 0,-1-1 0,0 1 0,1 0 0,-1-1 0,0 1 0,0 0 0,-1 0 0,0 0 0,-1 0 0,0 1 0,0-2 0,0 1 0,0 0 0,0 0 0,0-1 0,0 0 0,-4 1 0,5-1 0,-47-2 0,48 2 0,-1 0 0,0 0 0,1-1 0,-1 1 0,1 0 0,-1-1 0,1 1 0,-1-1 0,1 1 0,0-1 0,-1 0 0,1 1 0,-1-1 0,1 0 0,0 0 0,0 0 0,0 0 0,0 0 0,-1 0 0,1-1 0,1 1 0,-1 0 0,0 0 0,0-1 0,0 1 0,0-3 0,1 3 0,0 1 0,0 0 0,0-1 0,0 1 0,0-1 0,0 1 0,0 0 0,0-1 0,0 1 0,0 0 0,1-1 0,-1 1 0,0-1 0,0 1 0,0 0 0,1 0 0,-1-1 0,0 1 0,1 0 0,-1-1 0,0 1 0,0 0 0,1 0 0,-1 0 0,0-1 0,1 1 0,-1 0 0,1 0 0,-1 0 0,0 0 0,1 0 0,-1-1 0,0 1 0,1 0 0,-1 0 0,1 0 0,-1 0 0,0 0 0,1 0 0,-1 0 0,1 1 0,-1-1 0,0 0 0,1 0 0,-1 0 0,0 0 0,1 0 0,-1 1 0,1-1 0,-1 0 0,0 0 0,0 0 0,1 1 0,-1-1 0,0 0 0,1 1 0,-1-1 0,0 0 0,0 1 0,1-1 0,-1 1 0,1-1 0,0 1 0,-1-1 0,1 1 0,-1-1 0,1 1 0,-1-1 0,0 1 0,1 0 0,-1-1 0,0 1 0,1 0 0,-1-1 0,0 1 0,1 0 0,-1-1 0,0 1 0,0 0 0,0-1 0,0 1 0,0 0 0,0 0 0,0-1 0,0 1 0,0 0 0,0-1 0,0 1 0,0 0 0,-1 0 0,1-1 0,0 1 0,0 0 0,-1-1 0,1 1 0,-1-1 0,1 1 0,0 0 0,-1-1 0,1 1 0,-1-1 0,1 1 0,-1-1 0,1 1 0,-1-1 0,0 0 0,0 1 0,-2 2 0,-1-1 0,0 1 0,1-1 0,-1 0 0,0-1 0,0 1 0,0 0 0,-1-1 0,1 0 0,0 0 0,0 0 0,-1-1 0,1 0 0,0 1 0,-1-1 0,1-1 0,0 1 0,0-1 0,-1 0 0,1 1 0,0-2 0,0 1 0,0 0 0,0-1 0,0 0 0,0 0 0,0 0 0,1-1 0,-1 1 0,1-1 0,-1 0 0,1 0 0,0 0 0,0 0 0,0 0 0,1-1 0,-1 1 0,1-1 0,0 0 0,0 0 0,0 1 0,1-2 0,-1 1 0,1 0 0,0 0 0,-1-7 0,1 9 0,1 0 0,0 0 0,0 0 0,0 0 0,0 0 0,1 0 0,-1 0 0,0 0 0,1 0 0,0 1 0,-1-1 0,1 0 0,0 0 0,0 0 0,0 1 0,0-1 0,0 0 0,0 1 0,0-1 0,1 1 0,-1-1 0,1 1 0,1-2 0,1 1 0,0 0 0,-1 0 0,1 0 0,0 1 0,0-1 0,0 1 0,0 0 0,0 0 0,1 1 0,7-1 0,-6 0 0,0 1 0,0 0 0,0 1 0,0-1 0,0 1 0,0 0 0,0 1 0,0-1 0,-1 1 0,1 0 0,0 1 0,-1 0 0,0-1 0,1 2 0,8 6 0,-14-10 0,0 1 0,1-1 0,-1 1 0,0-1 0,0 1 0,1-1 0,-1 1 0,0-1 0,0 1 0,0-1 0,0 1 0,0-1 0,0 1 0,0 0 0,0-1 0,0 1 0,0-1 0,0 1 0,0 0 0,0-1 0,0 1 0,0-1 0,-1 1 0,1-1 0,0 1 0,0-1 0,-1 1 0,1-1 0,0 1 0,-1-1 0,1 1 0,0-1 0,-1 1 0,1-1 0,-1 0 0,1 1 0,-1-1 0,1 0 0,-1 1 0,1-1 0,-1 0 0,1 0 0,-1 0 0,1 1 0,-1-1 0,0 0 0,1 0 0,-1 0 0,1 0 0,-1 0 0,1 0 0,-2 0 0,-33 6 0,29-6 0,-1 1 0,0 0 0,-1 0 0,1-1 0,0 0 0,0-1 0,0 1 0,0-2 0,-1 1 0,1-1 0,-9-3 0,16 5 0,0 0 0,0 0 0,-1 0 0,1 0 0,0 0 0,0 0 0,0 0 0,0 0 0,0 0 0,0 0 0,-1 0 0,1 0 0,0-1 0,0 1 0,0 0 0,0 0 0,0 0 0,0 0 0,0 0 0,0 0 0,0 0 0,0 0 0,0-1 0,-1 1 0,1 0 0,0 0 0,0 0 0,0 0 0,0 0 0,0 0 0,0-1 0,0 1 0,0 0 0,0 0 0,0 0 0,0 0 0,0 0 0,0-1 0,0 1 0,0 0 0,0 0 0,0 0 0,1 0 0,-1 0 0,0 0 0,0-1 0,0 1 0,0 0 0,0 0 0,0 0 0,0 0 0,0 0 0,0 0 0,0 0 0,1 0 0,10-5 0,14 1 0,62 3 0,1 4 0,-1 3 0,93 20 0,32 2 0,-164-23 0,1 2 0,71 20 0,-99-20 0,1 0 0,-1 2 0,0 1 0,-1 0 0,0 2 0,-1 0 0,30 25 0,6 11 0,3-1 0,2-4 0,1-2 0,3-2 0,1-4 0,1-2 0,72 23 0,-14-18 0,2-6 0,2-5 0,232 18 0,395-28 0,-681-17 0,89-3 0,0-6 0,-1-7 0,294-69 0,-436 79 0,558-170 0,-511 150 0,-1-3 0,-1-3 0,-2-2 0,-2-3 0,-1-3 0,72-62 0,-114 84 0,-1-1 0,0 0 0,-2-1 0,0-1 0,-1 0 0,-2-1 0,0 0 0,-1-1 0,-1 0 0,-1-1 0,-2 0 0,0-1 0,-1 1 0,3-35 0,-2 22 0,-4 24 0,0 0 0,-1 0 0,0 0 0,-1-26 0,-1 37 0,0-1 0,-1 0 0,1 0 0,-1 1 0,0-1 0,0 0 0,0 1 0,0-1 0,0 0 0,0 1 0,-1 0 0,1-1 0,-1 1 0,0 0 0,1 0 0,-1-1 0,0 2 0,-1-1 0,1 0 0,0 0 0,0 1 0,-1-1 0,1 1 0,-1-1 0,1 1 0,-1 0 0,1 0 0,-4 0 0,-12-3 0,1 1 0,-1 1 0,0 0 0,-29 2 0,33 1 0,0-1 0,0 0 0,0-1 0,0-1 0,0 0 0,0-1 0,0 0 0,-20-9 0,-6-3 0,-1 1 0,0 2 0,-46-7 0,69 15 0,-21-3 0,0 2 0,-1 2 0,1 1 0,-1 2 0,1 2 0,-76 12 0,98-9 0,2 0 0,-1 1 0,1 0 0,0 1 0,0 1 0,1 1 0,0 0 0,0 0 0,1 1 0,0 1 0,1 0 0,0 1 0,-17 24 0,3-2 0,1 1 0,2 2 0,1 0 0,-17 44 0,21-40 0,2 2 0,2 0 0,1 1 0,-6 46 0,15-65 0,1 1 0,2 0 0,0 1 0,2-1 0,1 0 0,1 0 0,1-1 0,10 37 0,-11-53 0,0 0 0,1-1 0,0 1 0,1-1 0,-1 0 0,2 0 0,-1 0 0,1 0 0,0-1 0,1 0 0,-1-1 0,1 1 0,1-1 0,-1-1 0,1 1 0,0-1 0,1-1 0,-1 1 0,14 4 0,10 1 0,-1-2 0,1-1 0,1-1 0,37 2 0,-64-8 0,807 20 0,-607-22 0,-22 1 0,351-9 0,-396 0 0,254-52 0,86-77 0,-10-32 0,-303 109 0,-61 24 0,1 4 0,2 6 0,1 3 0,1 6 0,138-7 0,171 28 0,-338 5 0,0 3 0,0 3 0,88 28 0,-101-18 0,-1 4 0,-2 2 0,0 3 0,-3 3 0,0 3 0,-3 2 0,-1 3 0,-2 2 0,-2 3 0,-3 2 0,-1 2 0,-3 2 0,-2 3 0,-3 1 0,66 122 0,-78-118 0,-2 2 0,-4 0 0,-2 2 0,-3 1 0,-3 0 0,-3 1 0,-3 1 0,3 121 0,-13-163 0,-2-1 0,0 1 0,-1 0 0,-2 0 0,-1-1 0,-1 0 0,-1 0 0,-1-1 0,-20 40 0,-8 2 0,-3-3 0,-2-1 0,-3-2 0,-3-2 0,-2-2 0,-2-2 0,-116 91 0,121-110 0,-2-3 0,-2-1 0,-1-3 0,-1-2 0,-1-3 0,-1-2 0,-1-2 0,-1-3 0,0-2 0,-100 12 0,37-17 0,0-5 0,0-5 0,0-6 0,-125-22 0,208 21 0,-1-1 0,2-2 0,0-1 0,0-2 0,1-2 0,0-1 0,2-1 0,0-2 0,1-2 0,1-1 0,1-1 0,1-1 0,1-2 0,1-1 0,1-1 0,2-1 0,-40-62 0,42 52 0,3-1 0,1-2 0,2 1 0,1-2 0,3 0 0,1-1 0,-6-63 0,9 26 0,3-1 0,5 0 0,10-97 0,-4 135 0,1 0 0,3 1 0,1 0 0,2 1 0,34-75 0,-17 60 0,1 1 0,3 1 0,59-71 0,4 16 0,5 4 0,202-161 0,-229 205 0,2 3 0,4 4 0,132-68 0,47 6 0,368-112 0,-423 170 0,3 10 0,307-34 0,-460 76 0,1 4 0,0 1 0,0 4 0,0 1 0,0 3 0,-1 3 0,67 18 0,-65-9 0,-1 3 0,-1 2 0,-1 2 0,92 60 0,-115-65 0,-1 3 0,-1 0 0,-1 2 0,-1 1 0,-1 1 0,-2 1 0,-1 1 0,38 63 0,-47-63 0,-1 1 0,-2 0 0,0 1 0,-3 0 0,0 0 0,-2 1 0,2 33 0,-3 10 0,-9 141 0,-4-133 0,-4 0 0,-36 127 0,-69 152 0,74-237 0,-45 125 0,-240 472 0,288-654 0,-4-3 0,-2-1 0,-3-2 0,-2-3 0,-112 100 0,40-57 0,-257 161 0,345-240 0,-1-1 0,-1-2 0,-1-2 0,0-1 0,-2-3 0,0 0 0,-44 7 0,-68 2 0,-169 2 0,223-24 0,1-4 0,-184-30 0,-565-185 0,514 123 0,-960-208 0,920 242 0,-581-21 0,-154 91 0,9 94 0,52 89 0,795-130 0,3 11 0,-260 116 0,444-161 0,2 3 0,1 2 0,2 3 0,1 3 0,2 2 0,2 3 0,-75 77 0,96-84 0,2 1 0,1 1 0,2 2 0,2 1 0,2 1 0,2 1 0,1 1 0,3 1 0,2 1 0,1 0 0,-10 63 0,14-39 0,3 0 0,3 1 0,6 105 0,2-128 0,3-1 0,3 0 0,1 0 0,2-1 0,2-1 0,23 50 0,-17-53 0,1 0 0,3-2 0,1 0 0,3-2 0,47 54 0,-47-64 0,0-2 0,2-1 0,1-1 0,1-2 0,1-1 0,1-2 0,38 17 0,-22-15 0,2-3 0,0-1 0,1-3 0,1-3 0,0-2 0,0-2 0,1-2 0,71-3 0,612-10 0,-635 3 0,1-5 0,-1-4 0,-1-5 0,-1-4 0,-1-4 0,168-69 0,-169 47 0,-2-3 0,-2-5 0,125-97 0,-162 108 0,-2-3 0,-2-3 0,-3-1 0,77-102 0,-118 139 0,-1-1 0,0 0 0,-1-1 0,-1 0 0,-1-1 0,0 1 0,-1-1 0,-1 0 0,2-24 0,0-21 0,-5-84 0,-1 116 0,0 22 0,0 0 0,-1 0 0,0 0 0,-1 0 0,0 1 0,0-1 0,-1 0 0,0 1 0,0 0 0,-1 0 0,0 0 0,-1 0 0,0 0 0,0 1 0,-9-11 0,5 9 0,-1 1 0,0 0 0,0 1 0,-1 0 0,1 0 0,-1 1 0,-1 1 0,1 0 0,-1 0 0,-13-3 0,-5 1 0,-1 1 0,0 2 0,0 1 0,0 1 0,0 2 0,0 1 0,0 1 0,-40 9 0,36-4 0,0 2 0,1 1 0,0 2 0,1 1 0,1 2 0,0 1 0,1 2 0,-37 27 0,29-17 0,0 1 0,2 3 0,2 1 0,0 1 0,3 2 0,1 1 0,1 2 0,3 1 0,1 1 0,2 1 0,1 1 0,-21 61 0,16-18 0,4 2 0,4 0 0,-15 158 0,34-221 0,2 0 0,0 0 0,2 0 0,1 0 0,1 0 0,1-1 0,1 0 0,1 0 0,1-1 0,1 0 0,1-1 0,1 0 0,20 27 0,4 1 0,2-3 0,3-1 0,1-1 0,62 48 0,-53-51 0,3-3 0,1-3 0,1-1 0,2-4 0,2-1 0,0-4 0,99 30 0,-63-31 0,1-4 0,0-4 0,2-4 0,135 0 0,-215-13 0,198 3 0,336-36 0,-473 22 0,342-57 0,-320 46 0,-1-4 0,106-43 0,577-274 0,56-23 0,-30 68 0,26 55 0,-539 183 0,583-38 0,304 79 0,-385 60 0,-594-16 0,373 95 0,-496-97 0,0 4 0,-2 3 0,-1 3 0,-2 4 0,-1 4 0,-2 2 0,135 107 0,-147-96 0,-3 4 0,-1 1 0,-4 3 0,-2 3 0,-3 1 0,-3 3 0,46 92 0,-74-123 0,-2 2 0,-2-1 0,-1 2 0,-3 0 0,11 72 0,-20-104 0,-1 0 0,0 0 0,0 0 0,-1 0 0,0-1 0,-1 1 0,1 0 0,-2-1 0,1 1 0,-1-1 0,-1 0 0,1 0 0,-7 10 0,3-7 0,-1-1 0,0 0 0,-1 0 0,0 0 0,-1-1 0,1-1 0,-2 0 0,-12 8 0,-7 1 0,0-1 0,-1-2 0,0-2 0,-1 0 0,-1-2 0,-34 6 0,30-9 0,-2 0 0,1-3 0,-1-1 0,-71-4 0,86-2 0,0 0 0,1-2 0,0 0 0,0-1 0,0-2 0,1 0 0,0-2 0,1 0 0,-23-15 0,17 7 0,2-1 0,0-1 0,1-1 0,1-1 0,1-1 0,1 0 0,1-2 0,1-1 0,1 0 0,-16-33 0,18 24 0,1 0 0,2-1 0,1 0 0,1-1 0,3-1 0,1 1 0,2-1 0,-1-42 0,5-22 0,4 1 0,4 0 0,5 1 0,5 0 0,3 1 0,5 1 0,4 1 0,73-161 0,-49 155 0,6 3 0,3 2 0,111-132 0,255-242 0,-241 290 0,269-203 0,235-115 0,50-39 0,424-475 0,-1016 866 0,-7-5 0,152-213 0,-219 257 0,-4-4 0,-5-2 0,-6-3 0,75-206 0,-51 47 0,-72 224 0,-2 0 0,-2-1 0,1-69 0,-9 116 0,0 0 0,0 0 0,-1 0 0,0 1 0,0-1 0,-1 0 0,-2-7 0,3 12 0,0 0 0,0 0 0,0 0 0,0 0 0,-1 0 0,1 0 0,-1 0 0,1 1 0,-1-1 0,0 0 0,1 1 0,-1 0 0,0-1 0,0 1 0,0 0 0,0 0 0,0 0 0,-1 0 0,1 0 0,0 1 0,0-1 0,0 1 0,-1-1 0,1 1 0,-3 0 0,-25 2 0,0 1 0,0 1 0,1 1 0,0 2 0,-48 18 0,12-5 0,-121 43 0,159-51 0,0 1 0,0 2 0,2 0 0,-37 30 0,13-5 0,3 3 0,1 1 0,-50 64 0,73-78 0,1 2 0,1 0 0,1 1 0,2 1 0,2 0 0,-21 68 0,6 21 0,5 1 0,6 0 0,5 2 0,5 0 0,6 0 0,16 149 0,-9-231 0,2 0 0,2-1 0,2 0 0,2 0 0,2-1 0,1-1 0,2 0 0,2-1 0,2-1 0,1-1 0,2-1 0,2-1 0,1-1 0,2-2 0,1 0 0,1-2 0,2-2 0,44 32 0,6-7 0,166 79 0,103 17 0,-211-92 0,598 285 0,-21 37 0,-659-349 0,373 217 0,-348-195 0,-4 5 0,-2 3 0,72 73 0,-85-64 0,-3 2 0,-4 4 0,-3 2 0,-4 2 0,-3 2 0,51 120 0,-12 14 0,84 321 0,-124-349 0,-9 3 0,-8 0 0,-9 2 0,-8 1 0,-8 0 0,-9 1 0,-34 229 0,12-270 0,-6-2 0,-7 0 0,-7-3 0,-6-2 0,-6-2 0,-7-3 0,-6-2 0,-6-4 0,-112 151 0,150-235 0,-2-1 0,-80 77 0,97-106 0,-1-1 0,-1-1 0,-1-2 0,0-1 0,-1-1 0,-1-1 0,-48 17 0,-4-8 0,0-4 0,-2-3 0,0-3 0,-109 2 0,43-13 0,-232-24 0,294 10 0,-143-36 0,180 32 0,0-1 0,1-3 0,1-2 0,-48-28 0,74 34 0,1 0 0,1-1 0,0-1 0,1-1 0,1-1 0,0 0 0,2-1 0,0-1 0,2-1 0,0 0 0,1-1 0,2 0 0,0-1 0,-11-36 0,0-16 0,3-1 0,4-1 0,-8-113 0,15 95 0,3-1 0,4 1 0,5-1 0,29-173 0,8 85 0,8 3 0,82-198 0,-72 239 0,6 3 0,6 3 0,97-138 0,418-513 0,-242 379 0,208-274 0,-265 249 0,378-767 0,-570 1010 0,92-202 0,-158 320 0,-4-1 0,-3-1 0,22-128 0,-40 170 0,19-155 0,-20 150 0,-2 1 0,-2 0 0,-6-45 0,6 72 0,-1 0 0,1 0 0,-1 1 0,-1-1 0,0 0 0,0 1 0,0-1 0,-1 1 0,0 0 0,-1 1 0,1-1 0,-1 1 0,0-1 0,-11-8 0,8 9 0,0 0 0,-1 1 0,0 0 0,0 0 0,0 1 0,0 0 0,-1 1 0,1 0 0,-1 1 0,0-1 0,-14 0 0,-39-2 0,-1 2 0,0 4 0,1 2 0,-1 2 0,-103 25 0,120-16 0,1 2 0,0 2 0,2 2 0,-81 49 0,-15 7 0,3-4 0,2 7 0,4 4 0,4 7 0,4 5 0,4 5 0,5 6 0,4 4 0,-111 145 0,-59 93 0,-239 318 0,266-318 0,-458 655 0,66 34 0,35 143 0,275-516 0,286-569 0,-354 666 0,-48-27 0,-100-18 0,426-576 0,-5-5 0,-167 132 0,-325 189 0,7-91 0,448-282 0,-327 112 0,369-160 0,-2-4 0,0-7 0,-146 10 0,102-24 0,-324-23 0,356-2 0,1-6 0,-234-66 0,271 54 0,2-3 0,1-5 0,2-4 0,-107-69 0,169 92 0,1-1 0,2-2 0,0-2 0,1 0 0,-30-38 0,42 43 0,1-2 0,0-1 0,2 0 0,1 0 0,1-2 0,1 0 0,-14-48 0,15 36 0,2 0 0,2-1 0,1 0 0,2 0 0,2-61 0,3 78 0,2 0 0,0 0 0,2 1 0,1-1 0,0 1 0,1 0 0,2 1 0,0 0 0,1 0 0,2 1 0,13-20 0,-5 16 0,0 0 0,1 2 0,1 0 0,1 2 0,1 0 0,1 2 0,0 0 0,56-27 0,-1 8 0,155-49 0,-157 65 55,1 2 0,0 4-1,145-8 1,246 23-1946,-370 2 287,114 6-1770,-120-1 3307,135 26 0,-200-25 538,-1 0 0,-1 2 0,1 0 0,39 24 0,97 68 4150,-12-6-4813,6-9 192,720 359 0,-346-258 0,-20-7 0,-420-145 0,0-4 0,2-3 0,1-5 0,108 13 0,531 8 0,-380-32 0,1208 6 0,-538-91 0,-11-99 0,-932 155 0,436-97 0,-365 72 0,204-82 0,190-143 0,-20-39 0,238-182 0,-511 309 0,-8-11 0,306-306 0,373-502 0,309-535-323,-97-67 0,-653 850 323,-58-31 0,-318 544 323,-83 175-161,32-124-1,-54 177-161,1-7 0,0 0 0,-1 0 0,0 0 0,-1-21 0,-1 34 0,0 0 0,0-1 0,0 1 0,-1-1 0,1 1 0,0 0 0,-1-1 0,0 1 0,0 0 0,0-1 0,0 1 0,0 0 0,0 0 0,0 0 0,-1 0 0,1 0 0,-1 0 0,1 0 0,-1 1 0,0-1 0,0 0 0,0 1 0,0 0 0,0-1 0,0 1 0,0 0 0,0 0 0,0 0 0,-1 0 0,1 0 0,0 1 0,-1-1 0,1 1 0,-4-1 0,-27 0 0,0 2 0,0 1 0,0 1 0,0 2 0,1 1 0,0 2 0,-46 17 0,-6 8 0,-116 64 0,41-6-1365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18:20:12.380"/>
    </inkml:context>
    <inkml:brush xml:id="br0">
      <inkml:brushProperty name="width" value="0.2" units="cm"/>
      <inkml:brushProperty name="height" value="0.2" units="cm"/>
      <inkml:brushProperty name="color" value="#004F8B"/>
    </inkml:brush>
  </inkml:definitions>
  <inkml:trace contextRef="#ctx0" brushRef="#br0">1 0 24575,'3'2'0,"1"-1"0,-1 1 0,1 0 0,-1 0 0,0 1 0,1-1 0,-1 1 0,0 0 0,-1-1 0,1 1 0,0 0 0,-1 1 0,0-1 0,1 0 0,1 5 0,2 2 0,37 52 0,38 78 0,-55-90 0,2-1 0,2-2 0,58 69 0,-31-52 0,-57-64 1,0 1 0,0-1 0,1 0 0,-1 1 0,0-1 0,0 0 0,1 0 0,-1 1 0,0-1 0,1 0 0,-1 0 0,0 0 0,0 1 0,1-1 0,-1 0 0,1 0 0,-1 0 0,0 0 0,1 0 0,-1 0 0,0 0 0,1 0 0,-1 1 0,0-1 0,1 0 0,-1-1 0,0 1 0,1 0 0,-1 0 0,1 0 0,-1 0 0,0 0 0,1 0 0,-1 0 0,0 0 0,1-1 0,-1 1 0,0 0 0,0 0 0,1-1 0,-1 1 0,0 0 0,1 0 0,-1-1 0,0 1 0,0 0 0,0 0 0,1-1 0,-1 1 0,0 0 0,0-1 0,0 1 0,0 0 0,0-1 0,5-22-1012,-5 21 602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7BE61-7933-4389-9722-B335246D1DBF}" type="datetimeFigureOut">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14439-C093-4DC6-A2F7-6D0D2ABDF3B9}" type="slidenum">
              <a:t>‹#›</a:t>
            </a:fld>
            <a:endParaRPr lang="en-US"/>
          </a:p>
        </p:txBody>
      </p:sp>
    </p:spTree>
    <p:extLst>
      <p:ext uri="{BB962C8B-B14F-4D97-AF65-F5344CB8AC3E}">
        <p14:creationId xmlns:p14="http://schemas.microsoft.com/office/powerpoint/2010/main" val="2001647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a:t>1</a:t>
            </a:fld>
            <a:endParaRPr lang="en-US"/>
          </a:p>
        </p:txBody>
      </p:sp>
    </p:spTree>
    <p:extLst>
      <p:ext uri="{BB962C8B-B14F-4D97-AF65-F5344CB8AC3E}">
        <p14:creationId xmlns:p14="http://schemas.microsoft.com/office/powerpoint/2010/main" val="238586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a:t>10</a:t>
            </a:fld>
            <a:endParaRPr lang="en-US"/>
          </a:p>
        </p:txBody>
      </p:sp>
    </p:spTree>
    <p:extLst>
      <p:ext uri="{BB962C8B-B14F-4D97-AF65-F5344CB8AC3E}">
        <p14:creationId xmlns:p14="http://schemas.microsoft.com/office/powerpoint/2010/main" val="3500889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7D14439-C093-4DC6-A2F7-6D0D2ABDF3B9}" type="slidenum">
              <a:rPr lang="en-US" smtClean="0"/>
              <a:t>11</a:t>
            </a:fld>
            <a:endParaRPr lang="en-US"/>
          </a:p>
        </p:txBody>
      </p:sp>
    </p:spTree>
    <p:extLst>
      <p:ext uri="{BB962C8B-B14F-4D97-AF65-F5344CB8AC3E}">
        <p14:creationId xmlns:p14="http://schemas.microsoft.com/office/powerpoint/2010/main" val="1383318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12</a:t>
            </a:fld>
            <a:endParaRPr lang="en-US"/>
          </a:p>
        </p:txBody>
      </p:sp>
    </p:spTree>
    <p:extLst>
      <p:ext uri="{BB962C8B-B14F-4D97-AF65-F5344CB8AC3E}">
        <p14:creationId xmlns:p14="http://schemas.microsoft.com/office/powerpoint/2010/main" val="1246483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13</a:t>
            </a:fld>
            <a:endParaRPr lang="en-US"/>
          </a:p>
        </p:txBody>
      </p:sp>
    </p:spTree>
    <p:extLst>
      <p:ext uri="{BB962C8B-B14F-4D97-AF65-F5344CB8AC3E}">
        <p14:creationId xmlns:p14="http://schemas.microsoft.com/office/powerpoint/2010/main" val="1750645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14</a:t>
            </a:fld>
            <a:endParaRPr lang="en-US"/>
          </a:p>
        </p:txBody>
      </p:sp>
    </p:spTree>
    <p:extLst>
      <p:ext uri="{BB962C8B-B14F-4D97-AF65-F5344CB8AC3E}">
        <p14:creationId xmlns:p14="http://schemas.microsoft.com/office/powerpoint/2010/main" val="2609345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15</a:t>
            </a:fld>
            <a:endParaRPr lang="en-US"/>
          </a:p>
        </p:txBody>
      </p:sp>
    </p:spTree>
    <p:extLst>
      <p:ext uri="{BB962C8B-B14F-4D97-AF65-F5344CB8AC3E}">
        <p14:creationId xmlns:p14="http://schemas.microsoft.com/office/powerpoint/2010/main" val="430289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16</a:t>
            </a:fld>
            <a:endParaRPr lang="en-US"/>
          </a:p>
        </p:txBody>
      </p:sp>
    </p:spTree>
    <p:extLst>
      <p:ext uri="{BB962C8B-B14F-4D97-AF65-F5344CB8AC3E}">
        <p14:creationId xmlns:p14="http://schemas.microsoft.com/office/powerpoint/2010/main" val="1645066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17</a:t>
            </a:fld>
            <a:endParaRPr lang="en-US"/>
          </a:p>
        </p:txBody>
      </p:sp>
    </p:spTree>
    <p:extLst>
      <p:ext uri="{BB962C8B-B14F-4D97-AF65-F5344CB8AC3E}">
        <p14:creationId xmlns:p14="http://schemas.microsoft.com/office/powerpoint/2010/main" val="3813274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endParaRPr lang="en-US">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18</a:t>
            </a:fld>
            <a:endParaRPr lang="en-US"/>
          </a:p>
        </p:txBody>
      </p:sp>
    </p:spTree>
    <p:extLst>
      <p:ext uri="{BB962C8B-B14F-4D97-AF65-F5344CB8AC3E}">
        <p14:creationId xmlns:p14="http://schemas.microsoft.com/office/powerpoint/2010/main" val="230247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19</a:t>
            </a:fld>
            <a:endParaRPr lang="en-US"/>
          </a:p>
        </p:txBody>
      </p:sp>
    </p:spTree>
    <p:extLst>
      <p:ext uri="{BB962C8B-B14F-4D97-AF65-F5344CB8AC3E}">
        <p14:creationId xmlns:p14="http://schemas.microsoft.com/office/powerpoint/2010/main" val="220350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a:t>2</a:t>
            </a:fld>
            <a:endParaRPr lang="en-US"/>
          </a:p>
        </p:txBody>
      </p:sp>
    </p:spTree>
    <p:extLst>
      <p:ext uri="{BB962C8B-B14F-4D97-AF65-F5344CB8AC3E}">
        <p14:creationId xmlns:p14="http://schemas.microsoft.com/office/powerpoint/2010/main" val="1339755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20</a:t>
            </a:fld>
            <a:endParaRPr lang="en-US"/>
          </a:p>
        </p:txBody>
      </p:sp>
    </p:spTree>
    <p:extLst>
      <p:ext uri="{BB962C8B-B14F-4D97-AF65-F5344CB8AC3E}">
        <p14:creationId xmlns:p14="http://schemas.microsoft.com/office/powerpoint/2010/main" val="866719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a:t>21</a:t>
            </a:fld>
            <a:endParaRPr lang="en-US"/>
          </a:p>
        </p:txBody>
      </p:sp>
    </p:spTree>
    <p:extLst>
      <p:ext uri="{BB962C8B-B14F-4D97-AF65-F5344CB8AC3E}">
        <p14:creationId xmlns:p14="http://schemas.microsoft.com/office/powerpoint/2010/main" val="292660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22</a:t>
            </a:fld>
            <a:endParaRPr lang="en-US"/>
          </a:p>
        </p:txBody>
      </p:sp>
    </p:spTree>
    <p:extLst>
      <p:ext uri="{BB962C8B-B14F-4D97-AF65-F5344CB8AC3E}">
        <p14:creationId xmlns:p14="http://schemas.microsoft.com/office/powerpoint/2010/main" val="3598502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23</a:t>
            </a:fld>
            <a:endParaRPr lang="en-US"/>
          </a:p>
        </p:txBody>
      </p:sp>
    </p:spTree>
    <p:extLst>
      <p:ext uri="{BB962C8B-B14F-4D97-AF65-F5344CB8AC3E}">
        <p14:creationId xmlns:p14="http://schemas.microsoft.com/office/powerpoint/2010/main" val="1941607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24</a:t>
            </a:fld>
            <a:endParaRPr lang="en-US"/>
          </a:p>
        </p:txBody>
      </p:sp>
    </p:spTree>
    <p:extLst>
      <p:ext uri="{BB962C8B-B14F-4D97-AF65-F5344CB8AC3E}">
        <p14:creationId xmlns:p14="http://schemas.microsoft.com/office/powerpoint/2010/main" val="3084506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25</a:t>
            </a:fld>
            <a:endParaRPr lang="en-US"/>
          </a:p>
        </p:txBody>
      </p:sp>
    </p:spTree>
    <p:extLst>
      <p:ext uri="{BB962C8B-B14F-4D97-AF65-F5344CB8AC3E}">
        <p14:creationId xmlns:p14="http://schemas.microsoft.com/office/powerpoint/2010/main" val="3786524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26</a:t>
            </a:fld>
            <a:endParaRPr lang="en-US"/>
          </a:p>
        </p:txBody>
      </p:sp>
    </p:spTree>
    <p:extLst>
      <p:ext uri="{BB962C8B-B14F-4D97-AF65-F5344CB8AC3E}">
        <p14:creationId xmlns:p14="http://schemas.microsoft.com/office/powerpoint/2010/main" val="1450203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27</a:t>
            </a:fld>
            <a:endParaRPr lang="en-US"/>
          </a:p>
        </p:txBody>
      </p:sp>
    </p:spTree>
    <p:extLst>
      <p:ext uri="{BB962C8B-B14F-4D97-AF65-F5344CB8AC3E}">
        <p14:creationId xmlns:p14="http://schemas.microsoft.com/office/powerpoint/2010/main" val="1738503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a:t>28</a:t>
            </a:fld>
            <a:endParaRPr lang="en-US"/>
          </a:p>
        </p:txBody>
      </p:sp>
    </p:spTree>
    <p:extLst>
      <p:ext uri="{BB962C8B-B14F-4D97-AF65-F5344CB8AC3E}">
        <p14:creationId xmlns:p14="http://schemas.microsoft.com/office/powerpoint/2010/main" val="2911514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a:t>29</a:t>
            </a:fld>
            <a:endParaRPr lang="en-US"/>
          </a:p>
        </p:txBody>
      </p:sp>
    </p:spTree>
    <p:extLst>
      <p:ext uri="{BB962C8B-B14F-4D97-AF65-F5344CB8AC3E}">
        <p14:creationId xmlns:p14="http://schemas.microsoft.com/office/powerpoint/2010/main" val="359142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a:t>3</a:t>
            </a:fld>
            <a:endParaRPr lang="en-US"/>
          </a:p>
        </p:txBody>
      </p:sp>
    </p:spTree>
    <p:extLst>
      <p:ext uri="{BB962C8B-B14F-4D97-AF65-F5344CB8AC3E}">
        <p14:creationId xmlns:p14="http://schemas.microsoft.com/office/powerpoint/2010/main" val="3361872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a:t>30</a:t>
            </a:fld>
            <a:endParaRPr lang="en-US"/>
          </a:p>
        </p:txBody>
      </p:sp>
    </p:spTree>
    <p:extLst>
      <p:ext uri="{BB962C8B-B14F-4D97-AF65-F5344CB8AC3E}">
        <p14:creationId xmlns:p14="http://schemas.microsoft.com/office/powerpoint/2010/main" val="2803822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a:t>31</a:t>
            </a:fld>
            <a:endParaRPr lang="en-US"/>
          </a:p>
        </p:txBody>
      </p:sp>
    </p:spTree>
    <p:extLst>
      <p:ext uri="{BB962C8B-B14F-4D97-AF65-F5344CB8AC3E}">
        <p14:creationId xmlns:p14="http://schemas.microsoft.com/office/powerpoint/2010/main" val="4138085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a:t>32</a:t>
            </a:fld>
            <a:endParaRPr lang="en-US"/>
          </a:p>
        </p:txBody>
      </p:sp>
    </p:spTree>
    <p:extLst>
      <p:ext uri="{BB962C8B-B14F-4D97-AF65-F5344CB8AC3E}">
        <p14:creationId xmlns:p14="http://schemas.microsoft.com/office/powerpoint/2010/main" val="2480931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a:t>33</a:t>
            </a:fld>
            <a:endParaRPr lang="en-US"/>
          </a:p>
        </p:txBody>
      </p:sp>
    </p:spTree>
    <p:extLst>
      <p:ext uri="{BB962C8B-B14F-4D97-AF65-F5344CB8AC3E}">
        <p14:creationId xmlns:p14="http://schemas.microsoft.com/office/powerpoint/2010/main" val="2795148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a:t>34</a:t>
            </a:fld>
            <a:endParaRPr lang="en-US"/>
          </a:p>
        </p:txBody>
      </p:sp>
    </p:spTree>
    <p:extLst>
      <p:ext uri="{BB962C8B-B14F-4D97-AF65-F5344CB8AC3E}">
        <p14:creationId xmlns:p14="http://schemas.microsoft.com/office/powerpoint/2010/main" val="1913784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a:t>35</a:t>
            </a:fld>
            <a:endParaRPr lang="en-US"/>
          </a:p>
        </p:txBody>
      </p:sp>
    </p:spTree>
    <p:extLst>
      <p:ext uri="{BB962C8B-B14F-4D97-AF65-F5344CB8AC3E}">
        <p14:creationId xmlns:p14="http://schemas.microsoft.com/office/powerpoint/2010/main" val="3720283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a:t>36</a:t>
            </a:fld>
            <a:endParaRPr lang="en-US"/>
          </a:p>
        </p:txBody>
      </p:sp>
    </p:spTree>
    <p:extLst>
      <p:ext uri="{BB962C8B-B14F-4D97-AF65-F5344CB8AC3E}">
        <p14:creationId xmlns:p14="http://schemas.microsoft.com/office/powerpoint/2010/main" val="810444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37</a:t>
            </a:fld>
            <a:endParaRPr lang="en-US"/>
          </a:p>
        </p:txBody>
      </p:sp>
    </p:spTree>
    <p:extLst>
      <p:ext uri="{BB962C8B-B14F-4D97-AF65-F5344CB8AC3E}">
        <p14:creationId xmlns:p14="http://schemas.microsoft.com/office/powerpoint/2010/main" val="334332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38</a:t>
            </a:fld>
            <a:endParaRPr lang="en-US"/>
          </a:p>
        </p:txBody>
      </p:sp>
    </p:spTree>
    <p:extLst>
      <p:ext uri="{BB962C8B-B14F-4D97-AF65-F5344CB8AC3E}">
        <p14:creationId xmlns:p14="http://schemas.microsoft.com/office/powerpoint/2010/main" val="1331566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39</a:t>
            </a:fld>
            <a:endParaRPr lang="en-US"/>
          </a:p>
        </p:txBody>
      </p:sp>
    </p:spTree>
    <p:extLst>
      <p:ext uri="{BB962C8B-B14F-4D97-AF65-F5344CB8AC3E}">
        <p14:creationId xmlns:p14="http://schemas.microsoft.com/office/powerpoint/2010/main" val="103181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4</a:t>
            </a:fld>
            <a:endParaRPr lang="en-US"/>
          </a:p>
        </p:txBody>
      </p:sp>
    </p:spTree>
    <p:extLst>
      <p:ext uri="{BB962C8B-B14F-4D97-AF65-F5344CB8AC3E}">
        <p14:creationId xmlns:p14="http://schemas.microsoft.com/office/powerpoint/2010/main" val="3893944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374151"/>
              </a:solidFill>
              <a:latin typeface="Söhne"/>
              <a:cs typeface="Calibri" panose="020F0502020204030204"/>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40</a:t>
            </a:fld>
            <a:endParaRPr lang="en-US"/>
          </a:p>
        </p:txBody>
      </p:sp>
    </p:spTree>
    <p:extLst>
      <p:ext uri="{BB962C8B-B14F-4D97-AF65-F5344CB8AC3E}">
        <p14:creationId xmlns:p14="http://schemas.microsoft.com/office/powerpoint/2010/main" val="2308428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a:t>41</a:t>
            </a:fld>
            <a:endParaRPr lang="en-US"/>
          </a:p>
        </p:txBody>
      </p:sp>
    </p:spTree>
    <p:extLst>
      <p:ext uri="{BB962C8B-B14F-4D97-AF65-F5344CB8AC3E}">
        <p14:creationId xmlns:p14="http://schemas.microsoft.com/office/powerpoint/2010/main" val="2240088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42</a:t>
            </a:fld>
            <a:endParaRPr lang="en-US"/>
          </a:p>
        </p:txBody>
      </p:sp>
    </p:spTree>
    <p:extLst>
      <p:ext uri="{BB962C8B-B14F-4D97-AF65-F5344CB8AC3E}">
        <p14:creationId xmlns:p14="http://schemas.microsoft.com/office/powerpoint/2010/main" val="600796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43</a:t>
            </a:fld>
            <a:endParaRPr lang="en-US"/>
          </a:p>
        </p:txBody>
      </p:sp>
    </p:spTree>
    <p:extLst>
      <p:ext uri="{BB962C8B-B14F-4D97-AF65-F5344CB8AC3E}">
        <p14:creationId xmlns:p14="http://schemas.microsoft.com/office/powerpoint/2010/main" val="1383893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D14439-C093-4DC6-A2F7-6D0D2ABDF3B9}" type="slidenum">
              <a:rPr lang="en-US" smtClean="0"/>
              <a:t>44</a:t>
            </a:fld>
            <a:endParaRPr lang="en-US"/>
          </a:p>
        </p:txBody>
      </p:sp>
    </p:spTree>
    <p:extLst>
      <p:ext uri="{BB962C8B-B14F-4D97-AF65-F5344CB8AC3E}">
        <p14:creationId xmlns:p14="http://schemas.microsoft.com/office/powerpoint/2010/main" val="1508988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374151"/>
              </a:solidFill>
              <a:latin typeface="Söhne"/>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46</a:t>
            </a:fld>
            <a:endParaRPr lang="en-US"/>
          </a:p>
        </p:txBody>
      </p:sp>
    </p:spTree>
    <p:extLst>
      <p:ext uri="{BB962C8B-B14F-4D97-AF65-F5344CB8AC3E}">
        <p14:creationId xmlns:p14="http://schemas.microsoft.com/office/powerpoint/2010/main" val="1652151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a:t>47</a:t>
            </a:fld>
            <a:endParaRPr lang="en-US"/>
          </a:p>
        </p:txBody>
      </p:sp>
    </p:spTree>
    <p:extLst>
      <p:ext uri="{BB962C8B-B14F-4D97-AF65-F5344CB8AC3E}">
        <p14:creationId xmlns:p14="http://schemas.microsoft.com/office/powerpoint/2010/main" val="1005592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D14439-C093-4DC6-A2F7-6D0D2ABDF3B9}" type="slidenum">
              <a:rPr lang="en-US" smtClean="0"/>
              <a:t>48</a:t>
            </a:fld>
            <a:endParaRPr lang="en-US"/>
          </a:p>
        </p:txBody>
      </p:sp>
    </p:spTree>
    <p:extLst>
      <p:ext uri="{BB962C8B-B14F-4D97-AF65-F5344CB8AC3E}">
        <p14:creationId xmlns:p14="http://schemas.microsoft.com/office/powerpoint/2010/main" val="2143463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5</a:t>
            </a:fld>
            <a:endParaRPr lang="en-US"/>
          </a:p>
        </p:txBody>
      </p:sp>
    </p:spTree>
    <p:extLst>
      <p:ext uri="{BB962C8B-B14F-4D97-AF65-F5344CB8AC3E}">
        <p14:creationId xmlns:p14="http://schemas.microsoft.com/office/powerpoint/2010/main" val="147574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6</a:t>
            </a:fld>
            <a:endParaRPr lang="en-US"/>
          </a:p>
        </p:txBody>
      </p:sp>
    </p:spTree>
    <p:extLst>
      <p:ext uri="{BB962C8B-B14F-4D97-AF65-F5344CB8AC3E}">
        <p14:creationId xmlns:p14="http://schemas.microsoft.com/office/powerpoint/2010/main" val="343919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fld id="{D7D14439-C093-4DC6-A2F7-6D0D2ABDF3B9}" type="slidenum">
              <a:rPr lang="en-US" smtClean="0"/>
              <a:t>7</a:t>
            </a:fld>
            <a:endParaRPr lang="en-US"/>
          </a:p>
        </p:txBody>
      </p:sp>
    </p:spTree>
    <p:extLst>
      <p:ext uri="{BB962C8B-B14F-4D97-AF65-F5344CB8AC3E}">
        <p14:creationId xmlns:p14="http://schemas.microsoft.com/office/powerpoint/2010/main" val="395282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a:t>8</a:t>
            </a:fld>
            <a:endParaRPr lang="en-US"/>
          </a:p>
        </p:txBody>
      </p:sp>
    </p:spTree>
    <p:extLst>
      <p:ext uri="{BB962C8B-B14F-4D97-AF65-F5344CB8AC3E}">
        <p14:creationId xmlns:p14="http://schemas.microsoft.com/office/powerpoint/2010/main" val="3190756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D7D14439-C093-4DC6-A2F7-6D0D2ABDF3B9}" type="slidenum">
              <a:rPr lang="en-US"/>
              <a:t>9</a:t>
            </a:fld>
            <a:endParaRPr lang="en-US"/>
          </a:p>
        </p:txBody>
      </p:sp>
    </p:spTree>
    <p:extLst>
      <p:ext uri="{BB962C8B-B14F-4D97-AF65-F5344CB8AC3E}">
        <p14:creationId xmlns:p14="http://schemas.microsoft.com/office/powerpoint/2010/main" val="3607304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9515" y="376528"/>
            <a:ext cx="11412970" cy="1023647"/>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46813" y="2744788"/>
            <a:ext cx="555567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1" name="Group 10">
            <a:extLst>
              <a:ext uri="{FF2B5EF4-FFF2-40B4-BE49-F238E27FC236}">
                <a16:creationId xmlns:a16="http://schemas.microsoft.com/office/drawing/2014/main" id="{46E87070-73E5-4E5A-95DA-C4C076F3F0E5}"/>
              </a:ext>
            </a:extLst>
          </p:cNvPr>
          <p:cNvGrpSpPr/>
          <p:nvPr userDrawn="1"/>
        </p:nvGrpSpPr>
        <p:grpSpPr>
          <a:xfrm>
            <a:off x="0" y="4769225"/>
            <a:ext cx="12281641" cy="2088775"/>
            <a:chOff x="144948" y="4839120"/>
            <a:chExt cx="11256477" cy="1802560"/>
          </a:xfrm>
        </p:grpSpPr>
        <p:pic>
          <p:nvPicPr>
            <p:cNvPr id="7" name="Picture 2">
              <a:extLst>
                <a:ext uri="{FF2B5EF4-FFF2-40B4-BE49-F238E27FC236}">
                  <a16:creationId xmlns:a16="http://schemas.microsoft.com/office/drawing/2014/main" id="{E4639EE1-8DAA-42C7-8349-11117A13122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8256"/>
            <a:stretch/>
          </p:blipFill>
          <p:spPr>
            <a:xfrm rot="5400000">
              <a:off x="1666768" y="3317300"/>
              <a:ext cx="1802185" cy="4845826"/>
            </a:xfrm>
            <a:prstGeom prst="rect">
              <a:avLst/>
            </a:prstGeom>
          </p:spPr>
        </p:pic>
        <p:pic>
          <p:nvPicPr>
            <p:cNvPr id="8" name="Picture 2">
              <a:extLst>
                <a:ext uri="{FF2B5EF4-FFF2-40B4-BE49-F238E27FC236}">
                  <a16:creationId xmlns:a16="http://schemas.microsoft.com/office/drawing/2014/main" id="{291596CF-6B2E-484E-B366-F78DFD2BC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8256" b="11866"/>
            <a:stretch/>
          </p:blipFill>
          <p:spPr>
            <a:xfrm rot="16200000" flipH="1">
              <a:off x="4562955" y="3605178"/>
              <a:ext cx="1802185" cy="4270819"/>
            </a:xfrm>
            <a:prstGeom prst="rect">
              <a:avLst/>
            </a:prstGeom>
          </p:spPr>
        </p:pic>
        <p:pic>
          <p:nvPicPr>
            <p:cNvPr id="9" name="Picture 2">
              <a:extLst>
                <a:ext uri="{FF2B5EF4-FFF2-40B4-BE49-F238E27FC236}">
                  <a16:creationId xmlns:a16="http://schemas.microsoft.com/office/drawing/2014/main" id="{149D12B2-7531-41D3-9574-AFE967F75DE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6" t="-342" r="48161" b="12193"/>
            <a:stretch/>
          </p:blipFill>
          <p:spPr>
            <a:xfrm rot="5400000">
              <a:off x="8698405" y="3938660"/>
              <a:ext cx="1604072" cy="3801968"/>
            </a:xfrm>
            <a:prstGeom prst="rect">
              <a:avLst/>
            </a:prstGeom>
          </p:spPr>
        </p:pic>
      </p:gr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95634D0-BA07-44AC-96AA-E511D97AA286}"/>
              </a:ext>
            </a:extLst>
          </p:cNvPr>
          <p:cNvSpPr>
            <a:spLocks noGrp="1"/>
          </p:cNvSpPr>
          <p:nvPr>
            <p:ph type="ftr" sz="quarter" idx="3"/>
          </p:nvPr>
        </p:nvSpPr>
        <p:spPr>
          <a:xfrm>
            <a:off x="127000" y="6339609"/>
            <a:ext cx="11938000" cy="365125"/>
          </a:xfrm>
          <a:prstGeom prst="rect">
            <a:avLst/>
          </a:prstGeom>
        </p:spPr>
        <p:txBody>
          <a:bodyPr vert="horz" lIns="91440" tIns="45720" rIns="91440" bIns="45720" rtlCol="0" anchor="ctr"/>
          <a:lstStyle>
            <a:lvl1pPr algn="ctr">
              <a:defRPr sz="1100" b="1" spc="300">
                <a:solidFill>
                  <a:schemeClr val="tx1">
                    <a:tint val="75000"/>
                  </a:schemeClr>
                </a:solidFill>
              </a:defRPr>
            </a:lvl1pPr>
          </a:lstStyle>
          <a:p>
            <a:r>
              <a:rPr lang="en-US"/>
              <a:t>MECKLENBURG COUNTY PUBLIC HEALTH INFORMATICS PROGRAM | DATA GOVERNANCE COUNCIL | PHIPprojects@MeckNC.gov</a:t>
            </a:r>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FDE43052-80D6-4742-A2D7-DF8376A0EDAD}"/>
              </a:ext>
            </a:extLst>
          </p:cNvPr>
          <p:cNvSpPr>
            <a:spLocks noGrp="1"/>
          </p:cNvSpPr>
          <p:nvPr>
            <p:ph type="ftr" sz="quarter" idx="3"/>
          </p:nvPr>
        </p:nvSpPr>
        <p:spPr>
          <a:xfrm>
            <a:off x="127000" y="6339609"/>
            <a:ext cx="11938000" cy="365125"/>
          </a:xfrm>
          <a:prstGeom prst="rect">
            <a:avLst/>
          </a:prstGeom>
        </p:spPr>
        <p:txBody>
          <a:bodyPr vert="horz" lIns="91440" tIns="45720" rIns="91440" bIns="45720" rtlCol="0" anchor="ctr"/>
          <a:lstStyle>
            <a:lvl1pPr algn="ctr">
              <a:defRPr sz="1100" b="1" spc="300">
                <a:solidFill>
                  <a:schemeClr val="tx1">
                    <a:tint val="75000"/>
                  </a:schemeClr>
                </a:solidFill>
              </a:defRPr>
            </a:lvl1pPr>
          </a:lstStyle>
          <a:p>
            <a:r>
              <a:rPr lang="en-US"/>
              <a:t>MECKLENBURG COUNTY PUBLIC HEALTH INFORMATICS PROGRAM | DATA GOVERNANCE COUNCIL | PHIPprojects@MeckNC.gov</a:t>
            </a:r>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FC5D032-1207-4CF5-8A0E-93C078B2EA12}"/>
              </a:ext>
            </a:extLst>
          </p:cNvPr>
          <p:cNvSpPr>
            <a:spLocks noGrp="1"/>
          </p:cNvSpPr>
          <p:nvPr>
            <p:ph type="ftr" sz="quarter" idx="3"/>
          </p:nvPr>
        </p:nvSpPr>
        <p:spPr>
          <a:xfrm>
            <a:off x="127000" y="6339609"/>
            <a:ext cx="11938000" cy="365125"/>
          </a:xfrm>
          <a:prstGeom prst="rect">
            <a:avLst/>
          </a:prstGeom>
        </p:spPr>
        <p:txBody>
          <a:bodyPr vert="horz" lIns="91440" tIns="45720" rIns="91440" bIns="45720" rtlCol="0" anchor="ctr"/>
          <a:lstStyle>
            <a:lvl1pPr algn="ctr">
              <a:defRPr sz="1100" b="1" spc="300">
                <a:solidFill>
                  <a:schemeClr val="tx1">
                    <a:tint val="75000"/>
                  </a:schemeClr>
                </a:solidFill>
              </a:defRPr>
            </a:lvl1pPr>
          </a:lstStyle>
          <a:p>
            <a:r>
              <a:rPr lang="en-US"/>
              <a:t>MECKLENBURG COUNTY PUBLIC HEALTH INFORMATICS PROGRAM | DATA GOVERNANCE COUNCIL | PHIPprojects@MeckNC.gov</a:t>
            </a:r>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7" name="Picture 16">
            <a:extLst>
              <a:ext uri="{FF2B5EF4-FFF2-40B4-BE49-F238E27FC236}">
                <a16:creationId xmlns:a16="http://schemas.microsoft.com/office/drawing/2014/main" id="{4EA182DD-8A41-443C-9E8A-54F9160A9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092" t="1799" r="22854" b="-1799"/>
          <a:stretch/>
        </p:blipFill>
        <p:spPr>
          <a:xfrm>
            <a:off x="1" y="5366544"/>
            <a:ext cx="12192000" cy="1500187"/>
          </a:xfrm>
          <a:prstGeom prst="rect">
            <a:avLst/>
          </a:prstGeom>
        </p:spPr>
      </p:pic>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9455" y="1348147"/>
            <a:ext cx="5669280" cy="4862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211" y="1348148"/>
            <a:ext cx="5669280" cy="4862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DE83EC2E-062A-44EE-B336-DC464962CD7A}"/>
              </a:ext>
            </a:extLst>
          </p:cNvPr>
          <p:cNvSpPr>
            <a:spLocks noGrp="1"/>
          </p:cNvSpPr>
          <p:nvPr>
            <p:ph type="ftr" sz="quarter" idx="3"/>
          </p:nvPr>
        </p:nvSpPr>
        <p:spPr>
          <a:xfrm>
            <a:off x="127000" y="6339609"/>
            <a:ext cx="11938000" cy="365125"/>
          </a:xfrm>
          <a:prstGeom prst="rect">
            <a:avLst/>
          </a:prstGeom>
        </p:spPr>
        <p:txBody>
          <a:bodyPr vert="horz" lIns="91440" tIns="45720" rIns="91440" bIns="45720" rtlCol="0" anchor="ctr"/>
          <a:lstStyle>
            <a:lvl1pPr algn="ctr">
              <a:defRPr sz="1100" b="1" spc="300">
                <a:solidFill>
                  <a:schemeClr val="tx1">
                    <a:tint val="75000"/>
                  </a:schemeClr>
                </a:solidFill>
              </a:defRPr>
            </a:lvl1pPr>
          </a:lstStyle>
          <a:p>
            <a:r>
              <a:rPr lang="en-US"/>
              <a:t>MECKLENBURG COUNTY PUBLIC HEALTH INFORMATICS PROGRAM | DATA GOVERNANCE COUNCIL | PHIPprojects@MeckNC.gov</a:t>
            </a:r>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5B19409-56A4-4208-8BC3-167109B6423B}"/>
              </a:ext>
            </a:extLst>
          </p:cNvPr>
          <p:cNvSpPr>
            <a:spLocks noGrp="1"/>
          </p:cNvSpPr>
          <p:nvPr>
            <p:ph type="ftr" sz="quarter" idx="10"/>
          </p:nvPr>
        </p:nvSpPr>
        <p:spPr>
          <a:xfrm>
            <a:off x="127000" y="6339609"/>
            <a:ext cx="11938000" cy="365125"/>
          </a:xfrm>
          <a:prstGeom prst="rect">
            <a:avLst/>
          </a:prstGeom>
        </p:spPr>
        <p:txBody>
          <a:bodyPr vert="horz" lIns="91440" tIns="45720" rIns="91440" bIns="45720" rtlCol="0" anchor="ctr"/>
          <a:lstStyle>
            <a:lvl1pPr algn="ctr">
              <a:defRPr sz="1100" b="1" spc="300">
                <a:solidFill>
                  <a:schemeClr val="tx1">
                    <a:tint val="75000"/>
                  </a:schemeClr>
                </a:solidFill>
              </a:defRPr>
            </a:lvl1pPr>
          </a:lstStyle>
          <a:p>
            <a:r>
              <a:rPr lang="en-US"/>
              <a:t>MECKLENBURG COUNTY PUBLIC HEALTH INFORMATICS PROGRAM | DATA GOVERNANCE COUNCIL | PHIPprojects@MeckNC.gov</a:t>
            </a:r>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a:extLst>
              <a:ext uri="{FF2B5EF4-FFF2-40B4-BE49-F238E27FC236}">
                <a16:creationId xmlns:a16="http://schemas.microsoft.com/office/drawing/2014/main" id="{15896971-6F8E-40ED-87D5-0A5A3B966290}"/>
              </a:ext>
            </a:extLst>
          </p:cNvPr>
          <p:cNvSpPr>
            <a:spLocks noGrp="1"/>
          </p:cNvSpPr>
          <p:nvPr>
            <p:ph type="ftr" sz="quarter" idx="3"/>
          </p:nvPr>
        </p:nvSpPr>
        <p:spPr>
          <a:xfrm>
            <a:off x="127000" y="6339609"/>
            <a:ext cx="11938000" cy="365125"/>
          </a:xfrm>
          <a:prstGeom prst="rect">
            <a:avLst/>
          </a:prstGeom>
        </p:spPr>
        <p:txBody>
          <a:bodyPr vert="horz" lIns="91440" tIns="45720" rIns="91440" bIns="45720" rtlCol="0" anchor="ctr"/>
          <a:lstStyle>
            <a:lvl1pPr algn="ctr">
              <a:defRPr sz="1100" b="1" spc="300">
                <a:solidFill>
                  <a:schemeClr val="tx1">
                    <a:tint val="75000"/>
                  </a:schemeClr>
                </a:solidFill>
              </a:defRPr>
            </a:lvl1pPr>
          </a:lstStyle>
          <a:p>
            <a:r>
              <a:rPr lang="en-US"/>
              <a:t>MECKLENBURG COUNTY PUBLIC HEALTH INFORMATICS PROGRAM | DATA GOVERNANCE COUNCIL | PHIPprojects@MeckNC.gov</a:t>
            </a:r>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9976042-22FE-4BB4-A8D0-B9EC45AE635F}"/>
              </a:ext>
            </a:extLst>
          </p:cNvPr>
          <p:cNvSpPr>
            <a:spLocks noGrp="1"/>
          </p:cNvSpPr>
          <p:nvPr>
            <p:ph type="ftr" sz="quarter" idx="3"/>
          </p:nvPr>
        </p:nvSpPr>
        <p:spPr>
          <a:xfrm>
            <a:off x="127000" y="6339609"/>
            <a:ext cx="11938000" cy="365125"/>
          </a:xfrm>
          <a:prstGeom prst="rect">
            <a:avLst/>
          </a:prstGeom>
        </p:spPr>
        <p:txBody>
          <a:bodyPr vert="horz" lIns="91440" tIns="45720" rIns="91440" bIns="45720" rtlCol="0" anchor="ctr"/>
          <a:lstStyle>
            <a:lvl1pPr algn="ctr">
              <a:defRPr sz="1100" b="1" spc="300">
                <a:solidFill>
                  <a:schemeClr val="tx1">
                    <a:tint val="75000"/>
                  </a:schemeClr>
                </a:solidFill>
              </a:defRPr>
            </a:lvl1pPr>
          </a:lstStyle>
          <a:p>
            <a:r>
              <a:rPr lang="en-US"/>
              <a:t>MECKLENBURG COUNTY PUBLIC HEALTH INFORMATICS PROGRAM | DATA GOVERNANCE COUNCIL | PHIPprojects@MeckNC.gov</a:t>
            </a:r>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7D955A65-C274-4151-9119-9275828BAA43}"/>
              </a:ext>
            </a:extLst>
          </p:cNvPr>
          <p:cNvSpPr>
            <a:spLocks noGrp="1"/>
          </p:cNvSpPr>
          <p:nvPr>
            <p:ph type="ftr" sz="quarter" idx="3"/>
          </p:nvPr>
        </p:nvSpPr>
        <p:spPr>
          <a:xfrm>
            <a:off x="127000" y="6339609"/>
            <a:ext cx="11938000" cy="365125"/>
          </a:xfrm>
          <a:prstGeom prst="rect">
            <a:avLst/>
          </a:prstGeom>
        </p:spPr>
        <p:txBody>
          <a:bodyPr vert="horz" lIns="91440" tIns="45720" rIns="91440" bIns="45720" rtlCol="0" anchor="ctr"/>
          <a:lstStyle>
            <a:lvl1pPr algn="ctr">
              <a:defRPr sz="1100" b="1" spc="300">
                <a:solidFill>
                  <a:schemeClr val="tx1">
                    <a:tint val="75000"/>
                  </a:schemeClr>
                </a:solidFill>
              </a:defRPr>
            </a:lvl1pPr>
          </a:lstStyle>
          <a:p>
            <a:r>
              <a:rPr lang="en-US"/>
              <a:t>MECKLENBURG COUNTY PUBLIC HEALTH INFORMATICS PROGRAM | DATA GOVERNANCE COUNCIL | PHIPprojects@MeckNC.gov</a:t>
            </a:r>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C46223C-8E48-48CD-B2CF-09A97D0F9732}"/>
              </a:ext>
            </a:extLst>
          </p:cNvPr>
          <p:cNvSpPr>
            <a:spLocks noGrp="1"/>
          </p:cNvSpPr>
          <p:nvPr>
            <p:ph type="ftr" sz="quarter" idx="3"/>
          </p:nvPr>
        </p:nvSpPr>
        <p:spPr>
          <a:xfrm>
            <a:off x="127000" y="6339609"/>
            <a:ext cx="11938000" cy="365125"/>
          </a:xfrm>
          <a:prstGeom prst="rect">
            <a:avLst/>
          </a:prstGeom>
        </p:spPr>
        <p:txBody>
          <a:bodyPr vert="horz" lIns="91440" tIns="45720" rIns="91440" bIns="45720" rtlCol="0" anchor="ctr"/>
          <a:lstStyle>
            <a:lvl1pPr algn="ctr">
              <a:defRPr sz="1100" b="1" spc="300">
                <a:solidFill>
                  <a:schemeClr val="tx1">
                    <a:tint val="75000"/>
                  </a:schemeClr>
                </a:solidFill>
              </a:defRPr>
            </a:lvl1pPr>
          </a:lstStyle>
          <a:p>
            <a:r>
              <a:rPr lang="en-US"/>
              <a:t>MECKLENBURG COUNTY PUBLIC HEALTH INFORMATICS PROGRAM | DATA GOVERNANCE COUNCIL | PHIPprojects@MeckNC.gov</a:t>
            </a:r>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B4EC64-DDCD-46BD-80AE-20EAB057C178}"/>
              </a:ext>
            </a:extLst>
          </p:cNvPr>
          <p:cNvGrpSpPr/>
          <p:nvPr userDrawn="1"/>
        </p:nvGrpSpPr>
        <p:grpSpPr>
          <a:xfrm>
            <a:off x="0" y="0"/>
            <a:ext cx="12192000" cy="6858000"/>
            <a:chOff x="0" y="0"/>
            <a:chExt cx="12192000" cy="6858000"/>
          </a:xfrm>
        </p:grpSpPr>
        <p:pic>
          <p:nvPicPr>
            <p:cNvPr id="7" name="Picture 8">
              <a:extLst>
                <a:ext uri="{FF2B5EF4-FFF2-40B4-BE49-F238E27FC236}">
                  <a16:creationId xmlns:a16="http://schemas.microsoft.com/office/drawing/2014/main" id="{F2EDE404-C771-488E-AD00-E19B81CD8C70}"/>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7181" b="26569"/>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F503881-017B-4D76-9B2E-21CE672C9332}"/>
                </a:ext>
              </a:extLst>
            </p:cNvPr>
            <p:cNvSpPr/>
            <p:nvPr userDrawn="1"/>
          </p:nvSpPr>
          <p:spPr>
            <a:xfrm>
              <a:off x="127000" y="179099"/>
              <a:ext cx="11938000" cy="649980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369455" y="365126"/>
            <a:ext cx="11490036" cy="8540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9455" y="1398299"/>
            <a:ext cx="11490036" cy="47786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27000" y="6339609"/>
            <a:ext cx="11938000" cy="365125"/>
          </a:xfrm>
          <a:prstGeom prst="rect">
            <a:avLst/>
          </a:prstGeom>
        </p:spPr>
        <p:txBody>
          <a:bodyPr vert="horz" lIns="91440" tIns="45720" rIns="91440" bIns="45720" rtlCol="0" anchor="ctr"/>
          <a:lstStyle>
            <a:lvl1pPr algn="ctr">
              <a:defRPr sz="1100" b="1" spc="300">
                <a:solidFill>
                  <a:schemeClr val="tx1">
                    <a:tint val="75000"/>
                  </a:schemeClr>
                </a:solidFill>
              </a:defRPr>
            </a:lvl1pPr>
          </a:lstStyle>
          <a:p>
            <a:r>
              <a:rPr lang="en-US"/>
              <a:t>MECKLENBURG COUNTY PUBLIC HEALTH INFORMATICS PROGRAM | DATA GOVERNANCE COUNCIL | PHIPprojects@MeckNC.gov</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400" b="1" kern="1200" dirty="0">
          <a:solidFill>
            <a:srgbClr val="01488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0.gif"/><Relationship Id="rId4" Type="http://schemas.openxmlformats.org/officeDocument/2006/relationships/image" Target="../media/image7.png"/><Relationship Id="rId9"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7.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43.svg"/><Relationship Id="rId1" Type="http://schemas.openxmlformats.org/officeDocument/2006/relationships/slideLayout" Target="../slideLayouts/slideLayout3.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8.svg"/><Relationship Id="rId9" Type="http://schemas.openxmlformats.org/officeDocument/2006/relationships/image" Target="../media/image36.png"/><Relationship Id="rId14"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7.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43.sv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8.svg"/><Relationship Id="rId9" Type="http://schemas.openxmlformats.org/officeDocument/2006/relationships/image" Target="../media/image36.png"/><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1.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44.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9.xml"/><Relationship Id="rId16" Type="http://schemas.openxmlformats.org/officeDocument/2006/relationships/image" Target="../media/image43.sv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45.svg"/><Relationship Id="rId9" Type="http://schemas.openxmlformats.org/officeDocument/2006/relationships/image" Target="../media/image36.png"/><Relationship Id="rId14"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20.xml"/><Relationship Id="rId16" Type="http://schemas.openxmlformats.org/officeDocument/2006/relationships/image" Target="../media/image45.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49.png"/><Relationship Id="rId5" Type="http://schemas.openxmlformats.org/officeDocument/2006/relationships/diagramQuickStyle" Target="../diagrams/quickStyle1.xml"/><Relationship Id="rId10" Type="http://schemas.openxmlformats.org/officeDocument/2006/relationships/image" Target="../media/image48.png"/><Relationship Id="rId4" Type="http://schemas.openxmlformats.org/officeDocument/2006/relationships/diagramLayout" Target="../diagrams/layout1.xml"/><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diagramColors" Target="../diagrams/colors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QuickStyle" Target="../diagrams/quickStyle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Layout" Target="../diagrams/layout3.xml"/><Relationship Id="rId5" Type="http://schemas.openxmlformats.org/officeDocument/2006/relationships/diagramQuickStyle" Target="../diagrams/quickStyle2.xml"/><Relationship Id="rId10" Type="http://schemas.openxmlformats.org/officeDocument/2006/relationships/diagramData" Target="../diagrams/data3.xml"/><Relationship Id="rId4" Type="http://schemas.openxmlformats.org/officeDocument/2006/relationships/diagramLayout" Target="../diagrams/layout2.xml"/><Relationship Id="rId9" Type="http://schemas.openxmlformats.org/officeDocument/2006/relationships/image" Target="../media/image8.svg"/><Relationship Id="rId14" Type="http://schemas.microsoft.com/office/2007/relationships/diagramDrawing" Target="../diagrams/drawing3.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3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5.pn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customXml" Target="../ink/ink6.xml"/><Relationship Id="rId18" Type="http://schemas.openxmlformats.org/officeDocument/2006/relationships/image" Target="../media/image8.sv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63.png"/><Relationship Id="rId17" Type="http://schemas.openxmlformats.org/officeDocument/2006/relationships/image" Target="../media/image7.png"/><Relationship Id="rId2" Type="http://schemas.openxmlformats.org/officeDocument/2006/relationships/notesSlide" Target="../notesSlides/notesSlide35.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customXml" Target="../ink/ink4.xml"/><Relationship Id="rId1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customXml" Target="../ink/ink9.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customXml" Target="../ink/ink11.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sv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2.pn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6.sv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sv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0.jpe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hyperlink" Target="https://www.healthit.gov/topic/interoperability/uscdi-plus" TargetMode="External"/><Relationship Id="rId2" Type="http://schemas.openxmlformats.org/officeDocument/2006/relationships/hyperlink" Target="https://www.healthit.gov/isa/united-states-core-data-interoperability-uscdi#uscdi-v4" TargetMode="External"/><Relationship Id="rId1" Type="http://schemas.openxmlformats.org/officeDocument/2006/relationships/slideLayout" Target="../slideLayouts/slideLayout2.xml"/><Relationship Id="rId4" Type="http://schemas.openxmlformats.org/officeDocument/2006/relationships/hyperlink" Target="https://ahima.org/media/2rxdhfhb/ahima-patient-identification-and-matching-naming-policy_june_2021.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8.sv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svg"/><Relationship Id="rId1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8.svg"/><Relationship Id="rId9" Type="http://schemas.openxmlformats.org/officeDocument/2006/relationships/image" Target="../media/image28.png"/><Relationship Id="rId1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821AD387-234D-3FEA-416C-B80FB5990CB7}"/>
              </a:ext>
            </a:extLst>
          </p:cNvPr>
          <p:cNvPicPr>
            <a:picLocks noChangeAspect="1"/>
          </p:cNvPicPr>
          <p:nvPr/>
        </p:nvPicPr>
        <p:blipFill rotWithShape="1">
          <a:blip r:embed="rId3">
            <a:extLst>
              <a:ext uri="{28A0092B-C50C-407E-A947-70E740481C1C}">
                <a14:useLocalDpi xmlns:a14="http://schemas.microsoft.com/office/drawing/2010/main" val="0"/>
              </a:ext>
            </a:extLst>
          </a:blip>
          <a:srcRect l="37216" t="-1548" r="33805" b="15223"/>
          <a:stretch/>
        </p:blipFill>
        <p:spPr>
          <a:xfrm>
            <a:off x="-71385" y="6067284"/>
            <a:ext cx="11953875" cy="6057901"/>
          </a:xfrm>
          <a:prstGeom prst="rect">
            <a:avLst/>
          </a:prstGeom>
        </p:spPr>
      </p:pic>
      <p:sp>
        <p:nvSpPr>
          <p:cNvPr id="2" name="Title 1">
            <a:extLst>
              <a:ext uri="{FF2B5EF4-FFF2-40B4-BE49-F238E27FC236}">
                <a16:creationId xmlns:a16="http://schemas.microsoft.com/office/drawing/2014/main" id="{EF51264F-E728-C859-35A7-FC26D326E41E}"/>
              </a:ext>
            </a:extLst>
          </p:cNvPr>
          <p:cNvSpPr>
            <a:spLocks noGrp="1"/>
          </p:cNvSpPr>
          <p:nvPr>
            <p:ph type="ctrTitle"/>
          </p:nvPr>
        </p:nvSpPr>
        <p:spPr>
          <a:xfrm>
            <a:off x="1899881" y="603206"/>
            <a:ext cx="8563253" cy="2047874"/>
          </a:xfrm>
        </p:spPr>
        <p:txBody>
          <a:bodyPr>
            <a:normAutofit/>
          </a:bodyPr>
          <a:lstStyle/>
          <a:p>
            <a:pPr algn="ctr"/>
            <a:r>
              <a:rPr lang="en-US" sz="4000"/>
              <a:t>How to Develop and Implement a Data Governance Program from a Local Public Health Informatics Perspective</a:t>
            </a:r>
            <a:endParaRPr lang="en-US" sz="4800">
              <a:cs typeface="Calibri Light" panose="020F0302020204030204"/>
            </a:endParaRPr>
          </a:p>
        </p:txBody>
      </p:sp>
      <p:sp>
        <p:nvSpPr>
          <p:cNvPr id="3" name="Subtitle 2">
            <a:extLst>
              <a:ext uri="{FF2B5EF4-FFF2-40B4-BE49-F238E27FC236}">
                <a16:creationId xmlns:a16="http://schemas.microsoft.com/office/drawing/2014/main" id="{71084D91-77C4-EEB8-56BF-3A2300CBAFB3}"/>
              </a:ext>
            </a:extLst>
          </p:cNvPr>
          <p:cNvSpPr>
            <a:spLocks noGrp="1"/>
          </p:cNvSpPr>
          <p:nvPr>
            <p:ph type="subTitle" idx="1"/>
          </p:nvPr>
        </p:nvSpPr>
        <p:spPr>
          <a:xfrm>
            <a:off x="131688" y="2858803"/>
            <a:ext cx="11925992" cy="1655762"/>
          </a:xfrm>
        </p:spPr>
        <p:txBody>
          <a:bodyPr vert="horz" lIns="91440" tIns="45720" rIns="91440" bIns="45720" rtlCol="0" anchor="t">
            <a:normAutofit/>
          </a:bodyPr>
          <a:lstStyle/>
          <a:p>
            <a:pPr>
              <a:spcBef>
                <a:spcPts val="0"/>
              </a:spcBef>
            </a:pPr>
            <a:r>
              <a:rPr lang="en-US" b="1" spc="600"/>
              <a:t>MECKLENBURG COUNTY</a:t>
            </a:r>
          </a:p>
          <a:p>
            <a:pPr>
              <a:spcBef>
                <a:spcPts val="0"/>
              </a:spcBef>
            </a:pPr>
            <a:r>
              <a:rPr lang="en-US" sz="2000" spc="200"/>
              <a:t>Public Health Informatics Program</a:t>
            </a:r>
          </a:p>
          <a:p>
            <a:pPr>
              <a:spcBef>
                <a:spcPts val="0"/>
              </a:spcBef>
            </a:pPr>
            <a:endParaRPr lang="en-US" sz="1100" b="1"/>
          </a:p>
          <a:p>
            <a:pPr>
              <a:spcBef>
                <a:spcPts val="0"/>
              </a:spcBef>
            </a:pPr>
            <a:r>
              <a:rPr lang="en-US" b="1"/>
              <a:t>Jonathan Ong   |   Lauren Cook</a:t>
            </a:r>
          </a:p>
        </p:txBody>
      </p:sp>
      <p:pic>
        <p:nvPicPr>
          <p:cNvPr id="6" name="Graphic 6" descr="Eagle with solid fill">
            <a:extLst>
              <a:ext uri="{FF2B5EF4-FFF2-40B4-BE49-F238E27FC236}">
                <a16:creationId xmlns:a16="http://schemas.microsoft.com/office/drawing/2014/main" id="{A2E0B8BC-0EAB-9395-3995-8BA1C6DB5B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775" y="4056965"/>
            <a:ext cx="914400" cy="914400"/>
          </a:xfrm>
          <a:prstGeom prst="rect">
            <a:avLst/>
          </a:prstGeom>
        </p:spPr>
      </p:pic>
      <p:sp>
        <p:nvSpPr>
          <p:cNvPr id="4" name="Subtitle 2">
            <a:extLst>
              <a:ext uri="{FF2B5EF4-FFF2-40B4-BE49-F238E27FC236}">
                <a16:creationId xmlns:a16="http://schemas.microsoft.com/office/drawing/2014/main" id="{BE8D1F04-B8F9-D310-98AF-954422B599CE}"/>
              </a:ext>
            </a:extLst>
          </p:cNvPr>
          <p:cNvSpPr txBox="1">
            <a:spLocks/>
          </p:cNvSpPr>
          <p:nvPr/>
        </p:nvSpPr>
        <p:spPr>
          <a:xfrm>
            <a:off x="53165" y="3819920"/>
            <a:ext cx="11925992"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endParaRPr lang="en-US" sz="1100" b="1"/>
          </a:p>
          <a:p>
            <a:pPr>
              <a:spcBef>
                <a:spcPts val="0"/>
              </a:spcBef>
            </a:pPr>
            <a:r>
              <a:rPr lang="en-US" sz="1400" i="1"/>
              <a:t>Sr. Health Program Manager </a:t>
            </a:r>
            <a:r>
              <a:rPr lang="en-US" sz="1400"/>
              <a:t>         </a:t>
            </a:r>
            <a:r>
              <a:rPr lang="en-US" sz="1400" i="1"/>
              <a:t>Management Analyst</a:t>
            </a:r>
          </a:p>
        </p:txBody>
      </p:sp>
      <p:pic>
        <p:nvPicPr>
          <p:cNvPr id="5" name="Picture 4">
            <a:extLst>
              <a:ext uri="{FF2B5EF4-FFF2-40B4-BE49-F238E27FC236}">
                <a16:creationId xmlns:a16="http://schemas.microsoft.com/office/drawing/2014/main" id="{116F8C11-5DF4-550E-F9D6-16C90C16B47A}"/>
              </a:ext>
            </a:extLst>
          </p:cNvPr>
          <p:cNvPicPr>
            <a:picLocks noChangeAspect="1"/>
          </p:cNvPicPr>
          <p:nvPr/>
        </p:nvPicPr>
        <p:blipFill>
          <a:blip r:embed="rId6">
            <a:alphaModFix amt="70000"/>
            <a:duotone>
              <a:schemeClr val="accent5">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tretch>
            <a:fillRect/>
          </a:stretch>
        </p:blipFill>
        <p:spPr>
          <a:xfrm rot="5400000">
            <a:off x="13254006" y="81365"/>
            <a:ext cx="6553200" cy="6510395"/>
          </a:xfrm>
          <a:prstGeom prst="rect">
            <a:avLst/>
          </a:prstGeom>
          <a:ln>
            <a:noFill/>
          </a:ln>
        </p:spPr>
      </p:pic>
      <p:grpSp>
        <p:nvGrpSpPr>
          <p:cNvPr id="7" name="Group 6">
            <a:extLst>
              <a:ext uri="{FF2B5EF4-FFF2-40B4-BE49-F238E27FC236}">
                <a16:creationId xmlns:a16="http://schemas.microsoft.com/office/drawing/2014/main" id="{C6FCFC5D-8D12-EE3E-E3E2-DEA9B7923C1F}"/>
              </a:ext>
            </a:extLst>
          </p:cNvPr>
          <p:cNvGrpSpPr/>
          <p:nvPr/>
        </p:nvGrpSpPr>
        <p:grpSpPr>
          <a:xfrm>
            <a:off x="0" y="4769225"/>
            <a:ext cx="12281640" cy="2088775"/>
            <a:chOff x="144948" y="4839120"/>
            <a:chExt cx="11256477" cy="1802560"/>
          </a:xfrm>
        </p:grpSpPr>
        <p:pic>
          <p:nvPicPr>
            <p:cNvPr id="9" name="Picture 2">
              <a:extLst>
                <a:ext uri="{FF2B5EF4-FFF2-40B4-BE49-F238E27FC236}">
                  <a16:creationId xmlns:a16="http://schemas.microsoft.com/office/drawing/2014/main" id="{7B97FF32-AAF2-24C9-6125-7A216DE02FFD}"/>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48256"/>
            <a:stretch/>
          </p:blipFill>
          <p:spPr>
            <a:xfrm rot="5400000">
              <a:off x="1666768" y="3317300"/>
              <a:ext cx="1802185" cy="4845826"/>
            </a:xfrm>
            <a:prstGeom prst="rect">
              <a:avLst/>
            </a:prstGeom>
          </p:spPr>
        </p:pic>
        <p:pic>
          <p:nvPicPr>
            <p:cNvPr id="10" name="Picture 2">
              <a:extLst>
                <a:ext uri="{FF2B5EF4-FFF2-40B4-BE49-F238E27FC236}">
                  <a16:creationId xmlns:a16="http://schemas.microsoft.com/office/drawing/2014/main" id="{824DAAC9-2519-CBE4-9503-D4C4DA065945}"/>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48256" b="11866"/>
            <a:stretch/>
          </p:blipFill>
          <p:spPr>
            <a:xfrm rot="16200000" flipH="1">
              <a:off x="4562955" y="3605178"/>
              <a:ext cx="1802185" cy="4270819"/>
            </a:xfrm>
            <a:prstGeom prst="rect">
              <a:avLst/>
            </a:prstGeom>
          </p:spPr>
        </p:pic>
        <p:pic>
          <p:nvPicPr>
            <p:cNvPr id="11" name="Picture 2">
              <a:extLst>
                <a:ext uri="{FF2B5EF4-FFF2-40B4-BE49-F238E27FC236}">
                  <a16:creationId xmlns:a16="http://schemas.microsoft.com/office/drawing/2014/main" id="{0A314906-C098-BF7C-BC70-348D9343096D}"/>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6" t="-342" r="48161" b="12193"/>
            <a:stretch/>
          </p:blipFill>
          <p:spPr>
            <a:xfrm rot="5400000">
              <a:off x="8698405" y="3938660"/>
              <a:ext cx="1604072" cy="3801968"/>
            </a:xfrm>
            <a:prstGeom prst="rect">
              <a:avLst/>
            </a:prstGeom>
          </p:spPr>
        </p:pic>
      </p:grpSp>
      <p:pic>
        <p:nvPicPr>
          <p:cNvPr id="1026" name="Picture 2" descr="Kylie Jenner Cloud Sticker by Kylie Baby">
            <a:extLst>
              <a:ext uri="{FF2B5EF4-FFF2-40B4-BE49-F238E27FC236}">
                <a16:creationId xmlns:a16="http://schemas.microsoft.com/office/drawing/2014/main" id="{61A6EAC7-9EBD-D60C-2954-DC911DF2AB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280416" y="790716"/>
            <a:ext cx="1602074" cy="857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ylie Jenner Cloud Sticker by Kylie Baby">
            <a:extLst>
              <a:ext uri="{FF2B5EF4-FFF2-40B4-BE49-F238E27FC236}">
                <a16:creationId xmlns:a16="http://schemas.microsoft.com/office/drawing/2014/main" id="{DF8DF5AB-548E-FC5E-7899-0E297337ED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13" y="1433691"/>
            <a:ext cx="1602074" cy="857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Kylie Jenner Cloud Sticker by Kylie Baby">
            <a:extLst>
              <a:ext uri="{FF2B5EF4-FFF2-40B4-BE49-F238E27FC236}">
                <a16:creationId xmlns:a16="http://schemas.microsoft.com/office/drawing/2014/main" id="{1786062E-DF3E-9F73-3AAC-681E18B61E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97808" y="2076473"/>
            <a:ext cx="2706691" cy="14480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ylie Jenner Cloud Sticker by Kylie Baby">
            <a:extLst>
              <a:ext uri="{FF2B5EF4-FFF2-40B4-BE49-F238E27FC236}">
                <a16:creationId xmlns:a16="http://schemas.microsoft.com/office/drawing/2014/main" id="{8E0CC450-11EA-52B7-F7F6-3ABE176D8E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47982" y="2603709"/>
            <a:ext cx="2234508" cy="119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50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DB7B0A-C9CF-49A1-A2D1-2B467684AD0D}"/>
              </a:ext>
            </a:extLst>
          </p:cNvPr>
          <p:cNvSpPr>
            <a:spLocks noGrp="1"/>
          </p:cNvSpPr>
          <p:nvPr>
            <p:ph type="title"/>
          </p:nvPr>
        </p:nvSpPr>
        <p:spPr/>
        <p:txBody>
          <a:bodyPr>
            <a:normAutofit/>
          </a:bodyPr>
          <a:lstStyle/>
          <a:p>
            <a:pPr algn="ctr"/>
            <a:r>
              <a:rPr lang="en-US"/>
              <a:t>How did we develop and implement a data governance program?</a:t>
            </a:r>
          </a:p>
        </p:txBody>
      </p:sp>
      <p:sp>
        <p:nvSpPr>
          <p:cNvPr id="5" name="Text Placeholder 4">
            <a:extLst>
              <a:ext uri="{FF2B5EF4-FFF2-40B4-BE49-F238E27FC236}">
                <a16:creationId xmlns:a16="http://schemas.microsoft.com/office/drawing/2014/main" id="{56103E6D-B6A7-40AE-909A-D9BD68769699}"/>
              </a:ext>
            </a:extLst>
          </p:cNvPr>
          <p:cNvSpPr>
            <a:spLocks noGrp="1"/>
          </p:cNvSpPr>
          <p:nvPr>
            <p:ph type="body" idx="1"/>
          </p:nvPr>
        </p:nvSpPr>
        <p:spPr/>
        <p:txBody>
          <a:bodyPr/>
          <a:lstStyle/>
          <a:p>
            <a:endParaRPr lang="en-US"/>
          </a:p>
        </p:txBody>
      </p:sp>
      <p:pic>
        <p:nvPicPr>
          <p:cNvPr id="2" name="Graphic 6" descr="Eagle with solid fill">
            <a:extLst>
              <a:ext uri="{FF2B5EF4-FFF2-40B4-BE49-F238E27FC236}">
                <a16:creationId xmlns:a16="http://schemas.microsoft.com/office/drawing/2014/main" id="{0945C9E2-D4E8-9E5C-DE39-B292AA300C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92934">
            <a:off x="1618493" y="4835417"/>
            <a:ext cx="625689" cy="625689"/>
          </a:xfrm>
          <a:prstGeom prst="rect">
            <a:avLst/>
          </a:prstGeom>
        </p:spPr>
      </p:pic>
      <p:grpSp>
        <p:nvGrpSpPr>
          <p:cNvPr id="3" name="Group 2">
            <a:extLst>
              <a:ext uri="{FF2B5EF4-FFF2-40B4-BE49-F238E27FC236}">
                <a16:creationId xmlns:a16="http://schemas.microsoft.com/office/drawing/2014/main" id="{51C04702-AF7D-D5D6-5DAC-D328EA5AF560}"/>
              </a:ext>
            </a:extLst>
          </p:cNvPr>
          <p:cNvGrpSpPr/>
          <p:nvPr/>
        </p:nvGrpSpPr>
        <p:grpSpPr>
          <a:xfrm>
            <a:off x="-3114419" y="-3439789"/>
            <a:ext cx="3780702" cy="3326182"/>
            <a:chOff x="534555" y="1636042"/>
            <a:chExt cx="1885908" cy="1659182"/>
          </a:xfrm>
        </p:grpSpPr>
        <p:grpSp>
          <p:nvGrpSpPr>
            <p:cNvPr id="6" name="Group 5">
              <a:extLst>
                <a:ext uri="{FF2B5EF4-FFF2-40B4-BE49-F238E27FC236}">
                  <a16:creationId xmlns:a16="http://schemas.microsoft.com/office/drawing/2014/main" id="{134A2F86-4082-1E1F-E701-4B478356F7C4}"/>
                </a:ext>
              </a:extLst>
            </p:cNvPr>
            <p:cNvGrpSpPr/>
            <p:nvPr/>
          </p:nvGrpSpPr>
          <p:grpSpPr>
            <a:xfrm>
              <a:off x="534555" y="1636042"/>
              <a:ext cx="1885908" cy="1659182"/>
              <a:chOff x="534555" y="1636042"/>
              <a:chExt cx="1885908" cy="1659182"/>
            </a:xfrm>
          </p:grpSpPr>
          <p:sp>
            <p:nvSpPr>
              <p:cNvPr id="8" name="Freeform 2">
                <a:extLst>
                  <a:ext uri="{FF2B5EF4-FFF2-40B4-BE49-F238E27FC236}">
                    <a16:creationId xmlns:a16="http://schemas.microsoft.com/office/drawing/2014/main" id="{8BEA32D6-06C4-C327-84BD-A4B096FFDCE1}"/>
                  </a:ext>
                </a:extLst>
              </p:cNvPr>
              <p:cNvSpPr/>
              <p:nvPr/>
            </p:nvSpPr>
            <p:spPr>
              <a:xfrm>
                <a:off x="534555"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56DBDCD6-DD8C-7419-7BBE-31FDEF8855A0}"/>
                  </a:ext>
                </a:extLst>
              </p:cNvPr>
              <p:cNvGrpSpPr/>
              <p:nvPr/>
            </p:nvGrpSpPr>
            <p:grpSpPr>
              <a:xfrm>
                <a:off x="659988" y="1809008"/>
                <a:ext cx="1639964" cy="1486216"/>
                <a:chOff x="-90792" y="-50800"/>
                <a:chExt cx="812800" cy="736600"/>
              </a:xfrm>
            </p:grpSpPr>
            <p:sp>
              <p:nvSpPr>
                <p:cNvPr id="10" name="Freeform 8">
                  <a:extLst>
                    <a:ext uri="{FF2B5EF4-FFF2-40B4-BE49-F238E27FC236}">
                      <a16:creationId xmlns:a16="http://schemas.microsoft.com/office/drawing/2014/main" id="{EA343B25-6922-184E-B8DF-07388EDA08D9}"/>
                    </a:ext>
                  </a:extLst>
                </p:cNvPr>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4FCDCC"/>
                </a:solidFill>
              </p:spPr>
              <p:txBody>
                <a:bodyPr/>
                <a:lstStyle/>
                <a:p>
                  <a:endParaRPr lang="en-US"/>
                </a:p>
              </p:txBody>
            </p:sp>
            <p:sp>
              <p:nvSpPr>
                <p:cNvPr id="11" name="TextBox 9">
                  <a:extLst>
                    <a:ext uri="{FF2B5EF4-FFF2-40B4-BE49-F238E27FC236}">
                      <a16:creationId xmlns:a16="http://schemas.microsoft.com/office/drawing/2014/main" id="{EC36CC7D-C191-A43C-BF0E-3B7566036BD5}"/>
                    </a:ext>
                  </a:extLst>
                </p:cNvPr>
                <p:cNvSpPr txBox="1"/>
                <p:nvPr/>
              </p:nvSpPr>
              <p:spPr>
                <a:xfrm>
                  <a:off x="-90792" y="-50800"/>
                  <a:ext cx="812800" cy="7366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599"/>
                    </a:lnSpc>
                  </a:pPr>
                  <a:endParaRPr lang="en-US" sz="3999" spc="119">
                    <a:solidFill>
                      <a:srgbClr val="FFFFFF"/>
                    </a:solidFill>
                    <a:latin typeface="Aileron Ultra-Bold"/>
                  </a:endParaRPr>
                </a:p>
              </p:txBody>
            </p:sp>
          </p:grpSp>
        </p:grpSp>
        <p:pic>
          <p:nvPicPr>
            <p:cNvPr id="7" name="Graphic 6" descr="Cloud Computing with solid fill">
              <a:extLst>
                <a:ext uri="{FF2B5EF4-FFF2-40B4-BE49-F238E27FC236}">
                  <a16:creationId xmlns:a16="http://schemas.microsoft.com/office/drawing/2014/main" id="{EB9AF649-CD6A-700A-56B0-1164A116AB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17331" y="2004485"/>
              <a:ext cx="988315" cy="988315"/>
            </a:xfrm>
            <a:prstGeom prst="rect">
              <a:avLst/>
            </a:prstGeom>
            <a:effectLst/>
          </p:spPr>
        </p:pic>
      </p:grpSp>
      <p:grpSp>
        <p:nvGrpSpPr>
          <p:cNvPr id="12" name="Group 11">
            <a:extLst>
              <a:ext uri="{FF2B5EF4-FFF2-40B4-BE49-F238E27FC236}">
                <a16:creationId xmlns:a16="http://schemas.microsoft.com/office/drawing/2014/main" id="{A50B1D1A-A3A7-3A9F-7844-B29CAB56C9C4}"/>
              </a:ext>
            </a:extLst>
          </p:cNvPr>
          <p:cNvGrpSpPr/>
          <p:nvPr/>
        </p:nvGrpSpPr>
        <p:grpSpPr>
          <a:xfrm>
            <a:off x="-3885335" y="1484981"/>
            <a:ext cx="3780702" cy="2852737"/>
            <a:chOff x="2409690" y="2422938"/>
            <a:chExt cx="1885908" cy="1423016"/>
          </a:xfrm>
        </p:grpSpPr>
        <p:grpSp>
          <p:nvGrpSpPr>
            <p:cNvPr id="13" name="Group 12">
              <a:extLst>
                <a:ext uri="{FF2B5EF4-FFF2-40B4-BE49-F238E27FC236}">
                  <a16:creationId xmlns:a16="http://schemas.microsoft.com/office/drawing/2014/main" id="{AF659249-0948-449B-F97F-D55568385B2D}"/>
                </a:ext>
              </a:extLst>
            </p:cNvPr>
            <p:cNvGrpSpPr/>
            <p:nvPr/>
          </p:nvGrpSpPr>
          <p:grpSpPr>
            <a:xfrm>
              <a:off x="2409690" y="2422938"/>
              <a:ext cx="1885908" cy="1423016"/>
              <a:chOff x="2409690" y="2422938"/>
              <a:chExt cx="1885908" cy="1423016"/>
            </a:xfrm>
          </p:grpSpPr>
          <p:sp>
            <p:nvSpPr>
              <p:cNvPr id="15" name="Freeform 3">
                <a:extLst>
                  <a:ext uri="{FF2B5EF4-FFF2-40B4-BE49-F238E27FC236}">
                    <a16:creationId xmlns:a16="http://schemas.microsoft.com/office/drawing/2014/main" id="{8B1D95F4-43FA-08C4-66F3-9C03CA3F34AA}"/>
                  </a:ext>
                </a:extLst>
              </p:cNvPr>
              <p:cNvSpPr/>
              <p:nvPr/>
            </p:nvSpPr>
            <p:spPr>
              <a:xfrm rot="10800000" flipH="1">
                <a:off x="2409690" y="2799275"/>
                <a:ext cx="1885908" cy="1046679"/>
              </a:xfrm>
              <a:custGeom>
                <a:avLst/>
                <a:gdLst/>
                <a:ahLst/>
                <a:cxnLst/>
                <a:rect l="l" t="t" r="r" b="b"/>
                <a:pathLst>
                  <a:path w="3548919" h="1969650">
                    <a:moveTo>
                      <a:pt x="3548919" y="0"/>
                    </a:moveTo>
                    <a:lnTo>
                      <a:pt x="0" y="0"/>
                    </a:lnTo>
                    <a:lnTo>
                      <a:pt x="0" y="1969651"/>
                    </a:lnTo>
                    <a:lnTo>
                      <a:pt x="3548919" y="1969651"/>
                    </a:lnTo>
                    <a:lnTo>
                      <a:pt x="3548919"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7">
                <a:extLst>
                  <a:ext uri="{FF2B5EF4-FFF2-40B4-BE49-F238E27FC236}">
                    <a16:creationId xmlns:a16="http://schemas.microsoft.com/office/drawing/2014/main" id="{2224C570-BA90-0F93-7C45-0EC8CD3E6BE5}"/>
                  </a:ext>
                </a:extLst>
              </p:cNvPr>
              <p:cNvSpPr/>
              <p:nvPr/>
            </p:nvSpPr>
            <p:spPr>
              <a:xfrm>
                <a:off x="2718309"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8B6B4"/>
              </a:solidFill>
            </p:spPr>
            <p:txBody>
              <a:bodyPr/>
              <a:lstStyle/>
              <a:p>
                <a:endParaRPr lang="en-US"/>
              </a:p>
            </p:txBody>
          </p:sp>
        </p:grpSp>
        <p:pic>
          <p:nvPicPr>
            <p:cNvPr id="14" name="Graphic 13" descr="Playbook with solid fill">
              <a:extLst>
                <a:ext uri="{FF2B5EF4-FFF2-40B4-BE49-F238E27FC236}">
                  <a16:creationId xmlns:a16="http://schemas.microsoft.com/office/drawing/2014/main" id="{8B60C7DF-CA17-230E-2554-7296E0F966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94242" y="2524660"/>
              <a:ext cx="1046680" cy="1046680"/>
            </a:xfrm>
            <a:prstGeom prst="rect">
              <a:avLst/>
            </a:prstGeom>
            <a:effectLst/>
          </p:spPr>
        </p:pic>
      </p:grpSp>
      <p:grpSp>
        <p:nvGrpSpPr>
          <p:cNvPr id="17" name="Group 16">
            <a:extLst>
              <a:ext uri="{FF2B5EF4-FFF2-40B4-BE49-F238E27FC236}">
                <a16:creationId xmlns:a16="http://schemas.microsoft.com/office/drawing/2014/main" id="{1AE08C53-FF45-F165-7698-3B350EEF8F7D}"/>
              </a:ext>
            </a:extLst>
          </p:cNvPr>
          <p:cNvGrpSpPr/>
          <p:nvPr/>
        </p:nvGrpSpPr>
        <p:grpSpPr>
          <a:xfrm>
            <a:off x="1999306" y="-3761729"/>
            <a:ext cx="3780702" cy="2995609"/>
            <a:chOff x="4291704" y="1636042"/>
            <a:chExt cx="1885908" cy="1494284"/>
          </a:xfrm>
        </p:grpSpPr>
        <p:grpSp>
          <p:nvGrpSpPr>
            <p:cNvPr id="18" name="Group 17">
              <a:extLst>
                <a:ext uri="{FF2B5EF4-FFF2-40B4-BE49-F238E27FC236}">
                  <a16:creationId xmlns:a16="http://schemas.microsoft.com/office/drawing/2014/main" id="{1EECD5A6-6C0F-7CF4-B523-B9168664EB58}"/>
                </a:ext>
              </a:extLst>
            </p:cNvPr>
            <p:cNvGrpSpPr/>
            <p:nvPr/>
          </p:nvGrpSpPr>
          <p:grpSpPr>
            <a:xfrm>
              <a:off x="4291704" y="1636042"/>
              <a:ext cx="1885908" cy="1494284"/>
              <a:chOff x="4291704" y="1636042"/>
              <a:chExt cx="1885908" cy="1494284"/>
            </a:xfrm>
          </p:grpSpPr>
          <p:sp>
            <p:nvSpPr>
              <p:cNvPr id="20" name="Freeform 4">
                <a:extLst>
                  <a:ext uri="{FF2B5EF4-FFF2-40B4-BE49-F238E27FC236}">
                    <a16:creationId xmlns:a16="http://schemas.microsoft.com/office/drawing/2014/main" id="{2C4A5DC1-7E8A-2454-7411-135910E2BC68}"/>
                  </a:ext>
                </a:extLst>
              </p:cNvPr>
              <p:cNvSpPr/>
              <p:nvPr/>
            </p:nvSpPr>
            <p:spPr>
              <a:xfrm>
                <a:off x="4291704"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11">
                <a:extLst>
                  <a:ext uri="{FF2B5EF4-FFF2-40B4-BE49-F238E27FC236}">
                    <a16:creationId xmlns:a16="http://schemas.microsoft.com/office/drawing/2014/main" id="{6E0E8751-BF51-3548-1BF6-A9F5B3AA0935}"/>
                  </a:ext>
                </a:extLst>
              </p:cNvPr>
              <p:cNvSpPr/>
              <p:nvPr/>
            </p:nvSpPr>
            <p:spPr>
              <a:xfrm>
                <a:off x="4590724" y="1927054"/>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37C9EF"/>
              </a:solidFill>
            </p:spPr>
            <p:txBody>
              <a:bodyPr/>
              <a:lstStyle/>
              <a:p>
                <a:endParaRPr lang="en-US"/>
              </a:p>
            </p:txBody>
          </p:sp>
        </p:grpSp>
        <p:pic>
          <p:nvPicPr>
            <p:cNvPr id="19" name="Graphic 18" descr="Storytelling with solid fill">
              <a:extLst>
                <a:ext uri="{FF2B5EF4-FFF2-40B4-BE49-F238E27FC236}">
                  <a16:creationId xmlns:a16="http://schemas.microsoft.com/office/drawing/2014/main" id="{9D469E9F-7A88-B547-0150-D701059492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750811" y="2024244"/>
              <a:ext cx="987628" cy="987628"/>
            </a:xfrm>
            <a:prstGeom prst="rect">
              <a:avLst/>
            </a:prstGeom>
            <a:effectLst/>
          </p:spPr>
        </p:pic>
      </p:grpSp>
      <p:grpSp>
        <p:nvGrpSpPr>
          <p:cNvPr id="22" name="Group 21">
            <a:extLst>
              <a:ext uri="{FF2B5EF4-FFF2-40B4-BE49-F238E27FC236}">
                <a16:creationId xmlns:a16="http://schemas.microsoft.com/office/drawing/2014/main" id="{91CA0C34-6CA7-2980-8A60-8522E8513FCE}"/>
              </a:ext>
            </a:extLst>
          </p:cNvPr>
          <p:cNvGrpSpPr/>
          <p:nvPr/>
        </p:nvGrpSpPr>
        <p:grpSpPr>
          <a:xfrm>
            <a:off x="7679456" y="-3576415"/>
            <a:ext cx="3780702" cy="2852737"/>
            <a:chOff x="6166839" y="2422938"/>
            <a:chExt cx="1885908" cy="1423016"/>
          </a:xfrm>
        </p:grpSpPr>
        <p:grpSp>
          <p:nvGrpSpPr>
            <p:cNvPr id="23" name="Group 22">
              <a:extLst>
                <a:ext uri="{FF2B5EF4-FFF2-40B4-BE49-F238E27FC236}">
                  <a16:creationId xmlns:a16="http://schemas.microsoft.com/office/drawing/2014/main" id="{92889228-1454-CA59-645F-6656DA4FC196}"/>
                </a:ext>
              </a:extLst>
            </p:cNvPr>
            <p:cNvGrpSpPr/>
            <p:nvPr/>
          </p:nvGrpSpPr>
          <p:grpSpPr>
            <a:xfrm>
              <a:off x="6166839" y="2422938"/>
              <a:ext cx="1885908" cy="1423016"/>
              <a:chOff x="6166839" y="2422938"/>
              <a:chExt cx="1885908" cy="1423016"/>
            </a:xfrm>
          </p:grpSpPr>
          <p:sp>
            <p:nvSpPr>
              <p:cNvPr id="25" name="Freeform 5">
                <a:extLst>
                  <a:ext uri="{FF2B5EF4-FFF2-40B4-BE49-F238E27FC236}">
                    <a16:creationId xmlns:a16="http://schemas.microsoft.com/office/drawing/2014/main" id="{532201BC-6E9A-B8C7-2196-D0906150DFE6}"/>
                  </a:ext>
                </a:extLst>
              </p:cNvPr>
              <p:cNvSpPr/>
              <p:nvPr/>
            </p:nvSpPr>
            <p:spPr>
              <a:xfrm rot="10800000" flipH="1">
                <a:off x="6166839" y="2799275"/>
                <a:ext cx="1885908" cy="1046679"/>
              </a:xfrm>
              <a:custGeom>
                <a:avLst/>
                <a:gdLst/>
                <a:ahLst/>
                <a:cxnLst/>
                <a:rect l="l" t="t" r="r" b="b"/>
                <a:pathLst>
                  <a:path w="3548919" h="1969650">
                    <a:moveTo>
                      <a:pt x="3548920" y="0"/>
                    </a:moveTo>
                    <a:lnTo>
                      <a:pt x="0" y="0"/>
                    </a:lnTo>
                    <a:lnTo>
                      <a:pt x="0" y="1969651"/>
                    </a:lnTo>
                    <a:lnTo>
                      <a:pt x="3548920" y="1969651"/>
                    </a:lnTo>
                    <a:lnTo>
                      <a:pt x="354892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20">
                <a:extLst>
                  <a:ext uri="{FF2B5EF4-FFF2-40B4-BE49-F238E27FC236}">
                    <a16:creationId xmlns:a16="http://schemas.microsoft.com/office/drawing/2014/main" id="{25040710-B4DC-7A4E-E110-B6768DC19EAB}"/>
                  </a:ext>
                </a:extLst>
              </p:cNvPr>
              <p:cNvSpPr/>
              <p:nvPr/>
            </p:nvSpPr>
            <p:spPr>
              <a:xfrm>
                <a:off x="6465858"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2C92D5"/>
              </a:solidFill>
            </p:spPr>
            <p:txBody>
              <a:bodyPr/>
              <a:lstStyle/>
              <a:p>
                <a:endParaRPr lang="en-US"/>
              </a:p>
            </p:txBody>
          </p:sp>
        </p:grpSp>
        <p:pic>
          <p:nvPicPr>
            <p:cNvPr id="24" name="Graphic 23" descr="Lightbulb and gear with solid fill">
              <a:extLst>
                <a:ext uri="{FF2B5EF4-FFF2-40B4-BE49-F238E27FC236}">
                  <a16:creationId xmlns:a16="http://schemas.microsoft.com/office/drawing/2014/main" id="{BDBE541C-AF6A-8E60-F913-1211CB3E4BE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31271" y="2541012"/>
              <a:ext cx="914400" cy="914400"/>
            </a:xfrm>
            <a:prstGeom prst="rect">
              <a:avLst/>
            </a:prstGeom>
            <a:effectLst/>
          </p:spPr>
        </p:pic>
      </p:grpSp>
      <p:grpSp>
        <p:nvGrpSpPr>
          <p:cNvPr id="27" name="Group 26">
            <a:extLst>
              <a:ext uri="{FF2B5EF4-FFF2-40B4-BE49-F238E27FC236}">
                <a16:creationId xmlns:a16="http://schemas.microsoft.com/office/drawing/2014/main" id="{54BA9A33-E970-47D7-2253-96D5C17765D4}"/>
              </a:ext>
            </a:extLst>
          </p:cNvPr>
          <p:cNvGrpSpPr/>
          <p:nvPr/>
        </p:nvGrpSpPr>
        <p:grpSpPr>
          <a:xfrm>
            <a:off x="11959027" y="-3004408"/>
            <a:ext cx="3780702" cy="2995609"/>
            <a:chOff x="8024091" y="1636042"/>
            <a:chExt cx="1885908" cy="1494284"/>
          </a:xfrm>
        </p:grpSpPr>
        <p:grpSp>
          <p:nvGrpSpPr>
            <p:cNvPr id="28" name="Group 27">
              <a:extLst>
                <a:ext uri="{FF2B5EF4-FFF2-40B4-BE49-F238E27FC236}">
                  <a16:creationId xmlns:a16="http://schemas.microsoft.com/office/drawing/2014/main" id="{ABC0163B-CE09-906E-E619-C537DA88E1AE}"/>
                </a:ext>
              </a:extLst>
            </p:cNvPr>
            <p:cNvGrpSpPr/>
            <p:nvPr/>
          </p:nvGrpSpPr>
          <p:grpSpPr>
            <a:xfrm>
              <a:off x="8024091" y="1636042"/>
              <a:ext cx="1885908" cy="1494284"/>
              <a:chOff x="8024091" y="1636042"/>
              <a:chExt cx="1885908" cy="1494284"/>
            </a:xfrm>
          </p:grpSpPr>
          <p:sp>
            <p:nvSpPr>
              <p:cNvPr id="30" name="Freeform 6">
                <a:extLst>
                  <a:ext uri="{FF2B5EF4-FFF2-40B4-BE49-F238E27FC236}">
                    <a16:creationId xmlns:a16="http://schemas.microsoft.com/office/drawing/2014/main" id="{72DA92C5-6E92-2E46-EE89-222BE0D1E410}"/>
                  </a:ext>
                </a:extLst>
              </p:cNvPr>
              <p:cNvSpPr/>
              <p:nvPr/>
            </p:nvSpPr>
            <p:spPr>
              <a:xfrm>
                <a:off x="8024091"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14">
                <a:extLst>
                  <a:ext uri="{FF2B5EF4-FFF2-40B4-BE49-F238E27FC236}">
                    <a16:creationId xmlns:a16="http://schemas.microsoft.com/office/drawing/2014/main" id="{A6FE50B1-2B0F-0525-31B0-6EDA1D2DFFA1}"/>
                  </a:ext>
                </a:extLst>
              </p:cNvPr>
              <p:cNvSpPr/>
              <p:nvPr/>
            </p:nvSpPr>
            <p:spPr>
              <a:xfrm>
                <a:off x="8332713" y="1927054"/>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3538A"/>
              </a:solidFill>
            </p:spPr>
            <p:txBody>
              <a:bodyPr/>
              <a:lstStyle/>
              <a:p>
                <a:endParaRPr lang="en-US"/>
              </a:p>
            </p:txBody>
          </p:sp>
        </p:grpSp>
        <p:pic>
          <p:nvPicPr>
            <p:cNvPr id="29" name="Graphic 28" descr="Right And Left Brain with solid fill">
              <a:extLst>
                <a:ext uri="{FF2B5EF4-FFF2-40B4-BE49-F238E27FC236}">
                  <a16:creationId xmlns:a16="http://schemas.microsoft.com/office/drawing/2014/main" id="{6E95FE6F-9938-A870-2461-506E402567E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88256" y="2078400"/>
              <a:ext cx="914400" cy="914400"/>
            </a:xfrm>
            <a:prstGeom prst="rect">
              <a:avLst/>
            </a:prstGeom>
            <a:effectLst/>
          </p:spPr>
        </p:pic>
      </p:grpSp>
      <p:grpSp>
        <p:nvGrpSpPr>
          <p:cNvPr id="32" name="Group 31">
            <a:extLst>
              <a:ext uri="{FF2B5EF4-FFF2-40B4-BE49-F238E27FC236}">
                <a16:creationId xmlns:a16="http://schemas.microsoft.com/office/drawing/2014/main" id="{8C5FCF5E-5528-586A-FA2E-84673C69622D}"/>
              </a:ext>
            </a:extLst>
          </p:cNvPr>
          <p:cNvGrpSpPr/>
          <p:nvPr/>
        </p:nvGrpSpPr>
        <p:grpSpPr>
          <a:xfrm>
            <a:off x="12889544" y="1311681"/>
            <a:ext cx="3780702" cy="2852737"/>
            <a:chOff x="9809269" y="2422938"/>
            <a:chExt cx="1885908" cy="1423016"/>
          </a:xfrm>
        </p:grpSpPr>
        <p:grpSp>
          <p:nvGrpSpPr>
            <p:cNvPr id="33" name="Group 32">
              <a:extLst>
                <a:ext uri="{FF2B5EF4-FFF2-40B4-BE49-F238E27FC236}">
                  <a16:creationId xmlns:a16="http://schemas.microsoft.com/office/drawing/2014/main" id="{8A74EF4F-8483-7F5B-3F51-A1A9DA441B34}"/>
                </a:ext>
              </a:extLst>
            </p:cNvPr>
            <p:cNvGrpSpPr/>
            <p:nvPr/>
          </p:nvGrpSpPr>
          <p:grpSpPr>
            <a:xfrm>
              <a:off x="9809269" y="2422938"/>
              <a:ext cx="1885908" cy="1423016"/>
              <a:chOff x="9809269" y="2422938"/>
              <a:chExt cx="1885908" cy="1423016"/>
            </a:xfrm>
          </p:grpSpPr>
          <p:sp>
            <p:nvSpPr>
              <p:cNvPr id="35" name="Freeform 5">
                <a:extLst>
                  <a:ext uri="{FF2B5EF4-FFF2-40B4-BE49-F238E27FC236}">
                    <a16:creationId xmlns:a16="http://schemas.microsoft.com/office/drawing/2014/main" id="{2E25D760-D094-9C95-150D-CB0DD06AAFD9}"/>
                  </a:ext>
                </a:extLst>
              </p:cNvPr>
              <p:cNvSpPr/>
              <p:nvPr/>
            </p:nvSpPr>
            <p:spPr>
              <a:xfrm rot="10800000" flipH="1">
                <a:off x="9809269" y="2799275"/>
                <a:ext cx="1885908" cy="1046679"/>
              </a:xfrm>
              <a:custGeom>
                <a:avLst/>
                <a:gdLst/>
                <a:ahLst/>
                <a:cxnLst/>
                <a:rect l="l" t="t" r="r" b="b"/>
                <a:pathLst>
                  <a:path w="3548919" h="1969650">
                    <a:moveTo>
                      <a:pt x="3548920" y="0"/>
                    </a:moveTo>
                    <a:lnTo>
                      <a:pt x="0" y="0"/>
                    </a:lnTo>
                    <a:lnTo>
                      <a:pt x="0" y="1969651"/>
                    </a:lnTo>
                    <a:lnTo>
                      <a:pt x="3548920" y="1969651"/>
                    </a:lnTo>
                    <a:lnTo>
                      <a:pt x="354892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6" name="Freeform 20">
                <a:extLst>
                  <a:ext uri="{FF2B5EF4-FFF2-40B4-BE49-F238E27FC236}">
                    <a16:creationId xmlns:a16="http://schemas.microsoft.com/office/drawing/2014/main" id="{4AA0B52C-188A-A584-1DCE-585F6C40B7F4}"/>
                  </a:ext>
                </a:extLst>
              </p:cNvPr>
              <p:cNvSpPr/>
              <p:nvPr/>
            </p:nvSpPr>
            <p:spPr>
              <a:xfrm>
                <a:off x="10108288"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F416B"/>
              </a:solidFill>
            </p:spPr>
            <p:txBody>
              <a:bodyPr/>
              <a:lstStyle/>
              <a:p>
                <a:endParaRPr lang="en-US"/>
              </a:p>
            </p:txBody>
          </p:sp>
        </p:grpSp>
        <p:pic>
          <p:nvPicPr>
            <p:cNvPr id="34" name="Graphic 33" descr="Target Audience with solid fill">
              <a:extLst>
                <a:ext uri="{FF2B5EF4-FFF2-40B4-BE49-F238E27FC236}">
                  <a16:creationId xmlns:a16="http://schemas.microsoft.com/office/drawing/2014/main" id="{1B983F65-7762-08F3-E866-2C452DD9171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291699" y="2585955"/>
              <a:ext cx="914400" cy="914400"/>
            </a:xfrm>
            <a:prstGeom prst="rect">
              <a:avLst/>
            </a:prstGeom>
            <a:effectLst/>
          </p:spPr>
        </p:pic>
      </p:grpSp>
    </p:spTree>
    <p:extLst>
      <p:ext uri="{BB962C8B-B14F-4D97-AF65-F5344CB8AC3E}">
        <p14:creationId xmlns:p14="http://schemas.microsoft.com/office/powerpoint/2010/main" val="2147206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7760C89E-F43A-9C67-60BA-A573505E3B10}"/>
              </a:ext>
            </a:extLst>
          </p:cNvPr>
          <p:cNvSpPr>
            <a:spLocks noGrp="1"/>
          </p:cNvSpPr>
          <p:nvPr>
            <p:ph type="title"/>
          </p:nvPr>
        </p:nvSpPr>
        <p:spPr/>
        <p:txBody>
          <a:bodyPr/>
          <a:lstStyle/>
          <a:p>
            <a:r>
              <a:rPr lang="en-US"/>
              <a:t>Build a Road Map</a:t>
            </a:r>
          </a:p>
        </p:txBody>
      </p:sp>
      <p:grpSp>
        <p:nvGrpSpPr>
          <p:cNvPr id="50" name="Group 49">
            <a:extLst>
              <a:ext uri="{FF2B5EF4-FFF2-40B4-BE49-F238E27FC236}">
                <a16:creationId xmlns:a16="http://schemas.microsoft.com/office/drawing/2014/main" id="{CCA8983E-205C-3A7D-7936-C446E3B2E380}"/>
              </a:ext>
            </a:extLst>
          </p:cNvPr>
          <p:cNvGrpSpPr/>
          <p:nvPr/>
        </p:nvGrpSpPr>
        <p:grpSpPr>
          <a:xfrm>
            <a:off x="429040" y="3170581"/>
            <a:ext cx="11461736" cy="2664777"/>
            <a:chOff x="429040" y="3170581"/>
            <a:chExt cx="11461736" cy="2664777"/>
          </a:xfrm>
        </p:grpSpPr>
        <p:sp>
          <p:nvSpPr>
            <p:cNvPr id="37" name="TextBox 36">
              <a:extLst>
                <a:ext uri="{FF2B5EF4-FFF2-40B4-BE49-F238E27FC236}">
                  <a16:creationId xmlns:a16="http://schemas.microsoft.com/office/drawing/2014/main" id="{4EE52B43-F514-F629-251D-BCE30FFAD573}"/>
                </a:ext>
              </a:extLst>
            </p:cNvPr>
            <p:cNvSpPr txBox="1"/>
            <p:nvPr/>
          </p:nvSpPr>
          <p:spPr>
            <a:xfrm>
              <a:off x="636812" y="3341470"/>
              <a:ext cx="1500539" cy="646331"/>
            </a:xfrm>
            <a:prstGeom prst="rect">
              <a:avLst/>
            </a:prstGeom>
            <a:noFill/>
          </p:spPr>
          <p:txBody>
            <a:bodyPr wrap="none" rtlCol="0">
              <a:spAutoFit/>
            </a:bodyPr>
            <a:lstStyle/>
            <a:p>
              <a:pPr algn="ctr"/>
              <a:r>
                <a:rPr lang="en-US" b="1"/>
                <a:t>Technical</a:t>
              </a:r>
            </a:p>
            <a:p>
              <a:pPr algn="ctr"/>
              <a:r>
                <a:rPr lang="en-US" b="1"/>
                <a:t>Infrastructure</a:t>
              </a:r>
            </a:p>
          </p:txBody>
        </p:sp>
        <p:sp>
          <p:nvSpPr>
            <p:cNvPr id="38" name="TextBox 37">
              <a:extLst>
                <a:ext uri="{FF2B5EF4-FFF2-40B4-BE49-F238E27FC236}">
                  <a16:creationId xmlns:a16="http://schemas.microsoft.com/office/drawing/2014/main" id="{DF4118EE-4B7F-D60E-EC05-330B008B2129}"/>
                </a:ext>
              </a:extLst>
            </p:cNvPr>
            <p:cNvSpPr txBox="1"/>
            <p:nvPr/>
          </p:nvSpPr>
          <p:spPr>
            <a:xfrm>
              <a:off x="2766041" y="3962325"/>
              <a:ext cx="1173206" cy="923330"/>
            </a:xfrm>
            <a:prstGeom prst="rect">
              <a:avLst/>
            </a:prstGeom>
            <a:noFill/>
          </p:spPr>
          <p:txBody>
            <a:bodyPr wrap="none" rtlCol="0">
              <a:spAutoFit/>
            </a:bodyPr>
            <a:lstStyle/>
            <a:p>
              <a:pPr algn="ctr"/>
              <a:r>
                <a:rPr lang="en-US" b="1"/>
                <a:t>Strategic</a:t>
              </a:r>
            </a:p>
            <a:p>
              <a:pPr algn="ctr"/>
              <a:r>
                <a:rPr lang="en-US" b="1"/>
                <a:t>Business</a:t>
              </a:r>
            </a:p>
            <a:p>
              <a:pPr algn="ctr"/>
              <a:r>
                <a:rPr lang="en-US" b="1"/>
                <a:t>Alignment</a:t>
              </a:r>
            </a:p>
          </p:txBody>
        </p:sp>
        <p:sp>
          <p:nvSpPr>
            <p:cNvPr id="39" name="TextBox 38">
              <a:extLst>
                <a:ext uri="{FF2B5EF4-FFF2-40B4-BE49-F238E27FC236}">
                  <a16:creationId xmlns:a16="http://schemas.microsoft.com/office/drawing/2014/main" id="{47D33D91-FF64-EADE-34E3-E8E2D1571ED1}"/>
                </a:ext>
              </a:extLst>
            </p:cNvPr>
            <p:cNvSpPr txBox="1"/>
            <p:nvPr/>
          </p:nvSpPr>
          <p:spPr>
            <a:xfrm>
              <a:off x="4565739" y="3206325"/>
              <a:ext cx="1331198" cy="923330"/>
            </a:xfrm>
            <a:prstGeom prst="rect">
              <a:avLst/>
            </a:prstGeom>
            <a:noFill/>
          </p:spPr>
          <p:txBody>
            <a:bodyPr wrap="none" rtlCol="0">
              <a:spAutoFit/>
            </a:bodyPr>
            <a:lstStyle/>
            <a:p>
              <a:pPr algn="ctr"/>
              <a:r>
                <a:rPr lang="en-US" b="1"/>
                <a:t>Data</a:t>
              </a:r>
            </a:p>
            <a:p>
              <a:pPr algn="ctr"/>
              <a:r>
                <a:rPr lang="en-US" b="1"/>
                <a:t>Governance</a:t>
              </a:r>
            </a:p>
            <a:p>
              <a:pPr algn="ctr"/>
              <a:r>
                <a:rPr lang="en-US" b="1"/>
                <a:t>Research</a:t>
              </a:r>
            </a:p>
          </p:txBody>
        </p:sp>
        <p:sp>
          <p:nvSpPr>
            <p:cNvPr id="40" name="TextBox 39">
              <a:extLst>
                <a:ext uri="{FF2B5EF4-FFF2-40B4-BE49-F238E27FC236}">
                  <a16:creationId xmlns:a16="http://schemas.microsoft.com/office/drawing/2014/main" id="{23BCCD9B-C92C-D6AF-7691-EEBE3C479796}"/>
                </a:ext>
              </a:extLst>
            </p:cNvPr>
            <p:cNvSpPr txBox="1"/>
            <p:nvPr/>
          </p:nvSpPr>
          <p:spPr>
            <a:xfrm>
              <a:off x="6268700" y="3962325"/>
              <a:ext cx="1532535" cy="646331"/>
            </a:xfrm>
            <a:prstGeom prst="rect">
              <a:avLst/>
            </a:prstGeom>
            <a:noFill/>
          </p:spPr>
          <p:txBody>
            <a:bodyPr wrap="none" rtlCol="0">
              <a:spAutoFit/>
            </a:bodyPr>
            <a:lstStyle/>
            <a:p>
              <a:pPr algn="ctr"/>
              <a:r>
                <a:rPr lang="en-US" b="1"/>
                <a:t>Program</a:t>
              </a:r>
            </a:p>
            <a:p>
              <a:pPr algn="ctr"/>
              <a:r>
                <a:rPr lang="en-US" b="1"/>
                <a:t>Brainstorming</a:t>
              </a:r>
            </a:p>
          </p:txBody>
        </p:sp>
        <p:sp>
          <p:nvSpPr>
            <p:cNvPr id="41" name="TextBox 40">
              <a:extLst>
                <a:ext uri="{FF2B5EF4-FFF2-40B4-BE49-F238E27FC236}">
                  <a16:creationId xmlns:a16="http://schemas.microsoft.com/office/drawing/2014/main" id="{6EB89D04-420F-E1A2-65D2-40D15D449CDA}"/>
                </a:ext>
              </a:extLst>
            </p:cNvPr>
            <p:cNvSpPr txBox="1"/>
            <p:nvPr/>
          </p:nvSpPr>
          <p:spPr>
            <a:xfrm>
              <a:off x="8191794" y="3170581"/>
              <a:ext cx="1495538" cy="646331"/>
            </a:xfrm>
            <a:prstGeom prst="rect">
              <a:avLst/>
            </a:prstGeom>
            <a:noFill/>
          </p:spPr>
          <p:txBody>
            <a:bodyPr wrap="none" rtlCol="0">
              <a:spAutoFit/>
            </a:bodyPr>
            <a:lstStyle/>
            <a:p>
              <a:pPr algn="ctr"/>
              <a:r>
                <a:rPr lang="en-US" b="1"/>
                <a:t>Informational</a:t>
              </a:r>
            </a:p>
            <a:p>
              <a:pPr algn="ctr"/>
              <a:r>
                <a:rPr lang="en-US" b="1"/>
                <a:t>Sessions</a:t>
              </a:r>
            </a:p>
          </p:txBody>
        </p:sp>
        <p:sp>
          <p:nvSpPr>
            <p:cNvPr id="42" name="TextBox 41">
              <a:extLst>
                <a:ext uri="{FF2B5EF4-FFF2-40B4-BE49-F238E27FC236}">
                  <a16:creationId xmlns:a16="http://schemas.microsoft.com/office/drawing/2014/main" id="{58BFBDB1-F0D1-F0FC-5749-F21FE945F3CF}"/>
                </a:ext>
              </a:extLst>
            </p:cNvPr>
            <p:cNvSpPr txBox="1"/>
            <p:nvPr/>
          </p:nvSpPr>
          <p:spPr>
            <a:xfrm>
              <a:off x="10064610" y="3981025"/>
              <a:ext cx="1368580" cy="369332"/>
            </a:xfrm>
            <a:prstGeom prst="rect">
              <a:avLst/>
            </a:prstGeom>
            <a:noFill/>
          </p:spPr>
          <p:txBody>
            <a:bodyPr wrap="none" rtlCol="0">
              <a:spAutoFit/>
            </a:bodyPr>
            <a:lstStyle/>
            <a:p>
              <a:pPr algn="ctr"/>
              <a:r>
                <a:rPr lang="en-US" b="1"/>
                <a:t>Recruitment</a:t>
              </a:r>
            </a:p>
          </p:txBody>
        </p:sp>
        <p:sp>
          <p:nvSpPr>
            <p:cNvPr id="43" name="TextBox 42">
              <a:extLst>
                <a:ext uri="{FF2B5EF4-FFF2-40B4-BE49-F238E27FC236}">
                  <a16:creationId xmlns:a16="http://schemas.microsoft.com/office/drawing/2014/main" id="{122983C8-B3F4-EE8E-4908-E2FEDA541B65}"/>
                </a:ext>
              </a:extLst>
            </p:cNvPr>
            <p:cNvSpPr txBox="1"/>
            <p:nvPr/>
          </p:nvSpPr>
          <p:spPr>
            <a:xfrm>
              <a:off x="429040" y="3945072"/>
              <a:ext cx="1916082" cy="523220"/>
            </a:xfrm>
            <a:prstGeom prst="rect">
              <a:avLst/>
            </a:prstGeom>
            <a:noFill/>
          </p:spPr>
          <p:txBody>
            <a:bodyPr wrap="square" rtlCol="0">
              <a:spAutoFit/>
            </a:bodyPr>
            <a:lstStyle/>
            <a:p>
              <a:r>
                <a:rPr lang="en-US" sz="1400"/>
                <a:t>Do not buy technology, assess what you have.</a:t>
              </a:r>
            </a:p>
          </p:txBody>
        </p:sp>
        <p:sp>
          <p:nvSpPr>
            <p:cNvPr id="44" name="TextBox 43">
              <a:extLst>
                <a:ext uri="{FF2B5EF4-FFF2-40B4-BE49-F238E27FC236}">
                  <a16:creationId xmlns:a16="http://schemas.microsoft.com/office/drawing/2014/main" id="{027238D6-84DB-6A05-1248-4D7ACEDFE9F5}"/>
                </a:ext>
              </a:extLst>
            </p:cNvPr>
            <p:cNvSpPr txBox="1"/>
            <p:nvPr/>
          </p:nvSpPr>
          <p:spPr>
            <a:xfrm>
              <a:off x="2399420" y="4881251"/>
              <a:ext cx="1916082" cy="954107"/>
            </a:xfrm>
            <a:prstGeom prst="rect">
              <a:avLst/>
            </a:prstGeom>
            <a:noFill/>
          </p:spPr>
          <p:txBody>
            <a:bodyPr wrap="square" rtlCol="0">
              <a:spAutoFit/>
            </a:bodyPr>
            <a:lstStyle/>
            <a:p>
              <a:r>
                <a:rPr lang="en-US" sz="1400"/>
                <a:t>Get executive buy-in by introducing DG within your Strategic Business Plan.</a:t>
              </a:r>
            </a:p>
          </p:txBody>
        </p:sp>
        <p:sp>
          <p:nvSpPr>
            <p:cNvPr id="45" name="TextBox 44">
              <a:extLst>
                <a:ext uri="{FF2B5EF4-FFF2-40B4-BE49-F238E27FC236}">
                  <a16:creationId xmlns:a16="http://schemas.microsoft.com/office/drawing/2014/main" id="{08237ABC-D0BB-E0D4-4099-C21DFF5F11BA}"/>
                </a:ext>
              </a:extLst>
            </p:cNvPr>
            <p:cNvSpPr txBox="1"/>
            <p:nvPr/>
          </p:nvSpPr>
          <p:spPr>
            <a:xfrm>
              <a:off x="4271015" y="4027286"/>
              <a:ext cx="1916082" cy="523220"/>
            </a:xfrm>
            <a:prstGeom prst="rect">
              <a:avLst/>
            </a:prstGeom>
            <a:noFill/>
          </p:spPr>
          <p:txBody>
            <a:bodyPr wrap="square" rtlCol="0">
              <a:spAutoFit/>
            </a:bodyPr>
            <a:lstStyle/>
            <a:p>
              <a:r>
                <a:rPr lang="en-US" sz="1400"/>
                <a:t>Research, research, and research.</a:t>
              </a:r>
            </a:p>
          </p:txBody>
        </p:sp>
        <p:sp>
          <p:nvSpPr>
            <p:cNvPr id="46" name="TextBox 45">
              <a:extLst>
                <a:ext uri="{FF2B5EF4-FFF2-40B4-BE49-F238E27FC236}">
                  <a16:creationId xmlns:a16="http://schemas.microsoft.com/office/drawing/2014/main" id="{64E52850-0BE2-5040-546E-CE00DFA6DA72}"/>
                </a:ext>
              </a:extLst>
            </p:cNvPr>
            <p:cNvSpPr txBox="1"/>
            <p:nvPr/>
          </p:nvSpPr>
          <p:spPr>
            <a:xfrm>
              <a:off x="6191643" y="4523170"/>
              <a:ext cx="1916082" cy="738664"/>
            </a:xfrm>
            <a:prstGeom prst="rect">
              <a:avLst/>
            </a:prstGeom>
            <a:noFill/>
          </p:spPr>
          <p:txBody>
            <a:bodyPr wrap="square" rtlCol="0">
              <a:spAutoFit/>
            </a:bodyPr>
            <a:lstStyle/>
            <a:p>
              <a:r>
                <a:rPr lang="en-US" sz="1400"/>
                <a:t>What works for other organizations, may not work for you.</a:t>
              </a:r>
            </a:p>
          </p:txBody>
        </p:sp>
        <p:sp>
          <p:nvSpPr>
            <p:cNvPr id="47" name="TextBox 46">
              <a:extLst>
                <a:ext uri="{FF2B5EF4-FFF2-40B4-BE49-F238E27FC236}">
                  <a16:creationId xmlns:a16="http://schemas.microsoft.com/office/drawing/2014/main" id="{74AAF596-42EE-7B86-AF14-DF3B5722B2EA}"/>
                </a:ext>
              </a:extLst>
            </p:cNvPr>
            <p:cNvSpPr txBox="1"/>
            <p:nvPr/>
          </p:nvSpPr>
          <p:spPr>
            <a:xfrm>
              <a:off x="8070361" y="3715338"/>
              <a:ext cx="1916082" cy="523220"/>
            </a:xfrm>
            <a:prstGeom prst="rect">
              <a:avLst/>
            </a:prstGeom>
            <a:noFill/>
          </p:spPr>
          <p:txBody>
            <a:bodyPr wrap="square" rtlCol="0">
              <a:spAutoFit/>
            </a:bodyPr>
            <a:lstStyle/>
            <a:p>
              <a:r>
                <a:rPr lang="en-US" sz="1400"/>
                <a:t>Launch data literacy program.</a:t>
              </a:r>
            </a:p>
          </p:txBody>
        </p:sp>
        <p:sp>
          <p:nvSpPr>
            <p:cNvPr id="48" name="TextBox 47">
              <a:extLst>
                <a:ext uri="{FF2B5EF4-FFF2-40B4-BE49-F238E27FC236}">
                  <a16:creationId xmlns:a16="http://schemas.microsoft.com/office/drawing/2014/main" id="{2E320CB9-68C6-F6BF-E040-7603F85300F4}"/>
                </a:ext>
              </a:extLst>
            </p:cNvPr>
            <p:cNvSpPr txBox="1"/>
            <p:nvPr/>
          </p:nvSpPr>
          <p:spPr>
            <a:xfrm>
              <a:off x="9974694" y="4285499"/>
              <a:ext cx="1916082" cy="307777"/>
            </a:xfrm>
            <a:prstGeom prst="rect">
              <a:avLst/>
            </a:prstGeom>
            <a:noFill/>
          </p:spPr>
          <p:txBody>
            <a:bodyPr wrap="square" rtlCol="0">
              <a:spAutoFit/>
            </a:bodyPr>
            <a:lstStyle/>
            <a:p>
              <a:r>
                <a:rPr lang="en-US" sz="1400"/>
                <a:t>Recruit and engage.</a:t>
              </a:r>
            </a:p>
          </p:txBody>
        </p:sp>
      </p:grpSp>
      <p:pic>
        <p:nvPicPr>
          <p:cNvPr id="57" name="Graphic 6" descr="Eagle with solid fill">
            <a:extLst>
              <a:ext uri="{FF2B5EF4-FFF2-40B4-BE49-F238E27FC236}">
                <a16:creationId xmlns:a16="http://schemas.microsoft.com/office/drawing/2014/main" id="{14BF4C0E-231D-CE1B-8D69-44E91FF622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92934">
            <a:off x="12457942" y="52282"/>
            <a:ext cx="625689" cy="625689"/>
          </a:xfrm>
          <a:prstGeom prst="rect">
            <a:avLst/>
          </a:prstGeom>
        </p:spPr>
      </p:pic>
      <p:grpSp>
        <p:nvGrpSpPr>
          <p:cNvPr id="32" name="Group 31">
            <a:extLst>
              <a:ext uri="{FF2B5EF4-FFF2-40B4-BE49-F238E27FC236}">
                <a16:creationId xmlns:a16="http://schemas.microsoft.com/office/drawing/2014/main" id="{7ACA1304-9652-EB80-09C8-590D46D3C942}"/>
              </a:ext>
            </a:extLst>
          </p:cNvPr>
          <p:cNvGrpSpPr/>
          <p:nvPr/>
        </p:nvGrpSpPr>
        <p:grpSpPr>
          <a:xfrm>
            <a:off x="534555" y="1636042"/>
            <a:ext cx="1885908" cy="1659182"/>
            <a:chOff x="534555" y="1636042"/>
            <a:chExt cx="1885908" cy="1659182"/>
          </a:xfrm>
        </p:grpSpPr>
        <p:grpSp>
          <p:nvGrpSpPr>
            <p:cNvPr id="51" name="Group 50">
              <a:extLst>
                <a:ext uri="{FF2B5EF4-FFF2-40B4-BE49-F238E27FC236}">
                  <a16:creationId xmlns:a16="http://schemas.microsoft.com/office/drawing/2014/main" id="{E8831E50-9E76-98A5-C1EA-644D1E044514}"/>
                </a:ext>
              </a:extLst>
            </p:cNvPr>
            <p:cNvGrpSpPr/>
            <p:nvPr/>
          </p:nvGrpSpPr>
          <p:grpSpPr>
            <a:xfrm>
              <a:off x="534555" y="1636042"/>
              <a:ext cx="1885908" cy="1659182"/>
              <a:chOff x="534555" y="1636042"/>
              <a:chExt cx="1885908" cy="1659182"/>
            </a:xfrm>
          </p:grpSpPr>
          <p:sp>
            <p:nvSpPr>
              <p:cNvPr id="4" name="Freeform 2">
                <a:extLst>
                  <a:ext uri="{FF2B5EF4-FFF2-40B4-BE49-F238E27FC236}">
                    <a16:creationId xmlns:a16="http://schemas.microsoft.com/office/drawing/2014/main" id="{E1DB705E-BC0B-3E86-2591-D4EDB53B6344}"/>
                  </a:ext>
                </a:extLst>
              </p:cNvPr>
              <p:cNvSpPr/>
              <p:nvPr/>
            </p:nvSpPr>
            <p:spPr>
              <a:xfrm>
                <a:off x="534555"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4E091-6AD5-BAFA-2551-CE5E26AF4744}"/>
                  </a:ext>
                </a:extLst>
              </p:cNvPr>
              <p:cNvGrpSpPr/>
              <p:nvPr/>
            </p:nvGrpSpPr>
            <p:grpSpPr>
              <a:xfrm>
                <a:off x="659988" y="1809008"/>
                <a:ext cx="1639964" cy="1486216"/>
                <a:chOff x="-90792" y="-50800"/>
                <a:chExt cx="812800" cy="736600"/>
              </a:xfrm>
            </p:grpSpPr>
            <p:sp>
              <p:nvSpPr>
                <p:cNvPr id="27" name="Freeform 8">
                  <a:extLst>
                    <a:ext uri="{FF2B5EF4-FFF2-40B4-BE49-F238E27FC236}">
                      <a16:creationId xmlns:a16="http://schemas.microsoft.com/office/drawing/2014/main" id="{39B8C717-F820-815F-DE15-D9F50AA24BA0}"/>
                    </a:ext>
                  </a:extLst>
                </p:cNvPr>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4FCDCC"/>
                </a:solidFill>
              </p:spPr>
              <p:txBody>
                <a:bodyPr/>
                <a:lstStyle/>
                <a:p>
                  <a:endParaRPr lang="en-US"/>
                </a:p>
              </p:txBody>
            </p:sp>
            <p:sp>
              <p:nvSpPr>
                <p:cNvPr id="28" name="TextBox 9">
                  <a:extLst>
                    <a:ext uri="{FF2B5EF4-FFF2-40B4-BE49-F238E27FC236}">
                      <a16:creationId xmlns:a16="http://schemas.microsoft.com/office/drawing/2014/main" id="{0E253B00-DA59-7AD8-6DE7-12F8FF0E395E}"/>
                    </a:ext>
                  </a:extLst>
                </p:cNvPr>
                <p:cNvSpPr txBox="1"/>
                <p:nvPr/>
              </p:nvSpPr>
              <p:spPr>
                <a:xfrm>
                  <a:off x="-90792" y="-50800"/>
                  <a:ext cx="812800" cy="7366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599"/>
                    </a:lnSpc>
                  </a:pPr>
                  <a:endParaRPr lang="en-US" sz="3999" spc="119">
                    <a:solidFill>
                      <a:srgbClr val="FFFFFF"/>
                    </a:solidFill>
                    <a:latin typeface="Aileron Ultra-Bold"/>
                  </a:endParaRPr>
                </a:p>
              </p:txBody>
            </p:sp>
          </p:grpSp>
        </p:grpSp>
        <p:pic>
          <p:nvPicPr>
            <p:cNvPr id="2" name="Graphic 1" descr="Cloud Computing with solid fill">
              <a:extLst>
                <a:ext uri="{FF2B5EF4-FFF2-40B4-BE49-F238E27FC236}">
                  <a16:creationId xmlns:a16="http://schemas.microsoft.com/office/drawing/2014/main" id="{A7C9C0AE-5168-5322-E323-324C81DA36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17331" y="2004485"/>
              <a:ext cx="988315" cy="988315"/>
            </a:xfrm>
            <a:prstGeom prst="rect">
              <a:avLst/>
            </a:prstGeom>
            <a:effectLst/>
          </p:spPr>
        </p:pic>
      </p:grpSp>
      <p:grpSp>
        <p:nvGrpSpPr>
          <p:cNvPr id="49" name="Group 48">
            <a:extLst>
              <a:ext uri="{FF2B5EF4-FFF2-40B4-BE49-F238E27FC236}">
                <a16:creationId xmlns:a16="http://schemas.microsoft.com/office/drawing/2014/main" id="{DFEE9D5B-8E7B-9BD3-CA79-17030091B2E7}"/>
              </a:ext>
            </a:extLst>
          </p:cNvPr>
          <p:cNvGrpSpPr/>
          <p:nvPr/>
        </p:nvGrpSpPr>
        <p:grpSpPr>
          <a:xfrm>
            <a:off x="2409690" y="2422938"/>
            <a:ext cx="1885908" cy="1423016"/>
            <a:chOff x="2409690" y="2422938"/>
            <a:chExt cx="1885908" cy="1423016"/>
          </a:xfrm>
        </p:grpSpPr>
        <p:grpSp>
          <p:nvGrpSpPr>
            <p:cNvPr id="52" name="Group 51">
              <a:extLst>
                <a:ext uri="{FF2B5EF4-FFF2-40B4-BE49-F238E27FC236}">
                  <a16:creationId xmlns:a16="http://schemas.microsoft.com/office/drawing/2014/main" id="{2AF9F0F8-E404-3D5C-D2D4-03726C6EE09E}"/>
                </a:ext>
              </a:extLst>
            </p:cNvPr>
            <p:cNvGrpSpPr/>
            <p:nvPr/>
          </p:nvGrpSpPr>
          <p:grpSpPr>
            <a:xfrm>
              <a:off x="2409690" y="2422938"/>
              <a:ext cx="1885908" cy="1423016"/>
              <a:chOff x="2409690" y="2422938"/>
              <a:chExt cx="1885908" cy="1423016"/>
            </a:xfrm>
          </p:grpSpPr>
          <p:sp>
            <p:nvSpPr>
              <p:cNvPr id="5" name="Freeform 3">
                <a:extLst>
                  <a:ext uri="{FF2B5EF4-FFF2-40B4-BE49-F238E27FC236}">
                    <a16:creationId xmlns:a16="http://schemas.microsoft.com/office/drawing/2014/main" id="{993BF84B-0A48-E390-A36C-5CE6CC3A8650}"/>
                  </a:ext>
                </a:extLst>
              </p:cNvPr>
              <p:cNvSpPr/>
              <p:nvPr/>
            </p:nvSpPr>
            <p:spPr>
              <a:xfrm rot="10800000" flipH="1">
                <a:off x="2409690" y="2799275"/>
                <a:ext cx="1885908" cy="1046679"/>
              </a:xfrm>
              <a:custGeom>
                <a:avLst/>
                <a:gdLst/>
                <a:ahLst/>
                <a:cxnLst/>
                <a:rect l="l" t="t" r="r" b="b"/>
                <a:pathLst>
                  <a:path w="3548919" h="1969650">
                    <a:moveTo>
                      <a:pt x="3548919" y="0"/>
                    </a:moveTo>
                    <a:lnTo>
                      <a:pt x="0" y="0"/>
                    </a:lnTo>
                    <a:lnTo>
                      <a:pt x="0" y="1969651"/>
                    </a:lnTo>
                    <a:lnTo>
                      <a:pt x="3548919" y="1969651"/>
                    </a:lnTo>
                    <a:lnTo>
                      <a:pt x="3548919"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17">
                <a:extLst>
                  <a:ext uri="{FF2B5EF4-FFF2-40B4-BE49-F238E27FC236}">
                    <a16:creationId xmlns:a16="http://schemas.microsoft.com/office/drawing/2014/main" id="{5A152DAD-4111-C786-90B0-4CB35711219E}"/>
                  </a:ext>
                </a:extLst>
              </p:cNvPr>
              <p:cNvSpPr/>
              <p:nvPr/>
            </p:nvSpPr>
            <p:spPr>
              <a:xfrm>
                <a:off x="2718309"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8B6B4"/>
              </a:solidFill>
            </p:spPr>
            <p:txBody>
              <a:bodyPr/>
              <a:lstStyle/>
              <a:p>
                <a:endParaRPr lang="en-US"/>
              </a:p>
            </p:txBody>
          </p:sp>
        </p:grpSp>
        <p:pic>
          <p:nvPicPr>
            <p:cNvPr id="3" name="Graphic 2" descr="Playbook with solid fill">
              <a:extLst>
                <a:ext uri="{FF2B5EF4-FFF2-40B4-BE49-F238E27FC236}">
                  <a16:creationId xmlns:a16="http://schemas.microsoft.com/office/drawing/2014/main" id="{371C1C19-4AF2-E98B-A972-3D11F1A674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94242" y="2524660"/>
              <a:ext cx="1046680" cy="1046680"/>
            </a:xfrm>
            <a:prstGeom prst="rect">
              <a:avLst/>
            </a:prstGeom>
            <a:effectLst/>
          </p:spPr>
        </p:pic>
      </p:grpSp>
      <p:grpSp>
        <p:nvGrpSpPr>
          <p:cNvPr id="58" name="Group 57">
            <a:extLst>
              <a:ext uri="{FF2B5EF4-FFF2-40B4-BE49-F238E27FC236}">
                <a16:creationId xmlns:a16="http://schemas.microsoft.com/office/drawing/2014/main" id="{1E8BD928-46B4-F27C-2C74-F33CD62507A7}"/>
              </a:ext>
            </a:extLst>
          </p:cNvPr>
          <p:cNvGrpSpPr/>
          <p:nvPr/>
        </p:nvGrpSpPr>
        <p:grpSpPr>
          <a:xfrm>
            <a:off x="4291704" y="1636042"/>
            <a:ext cx="1885908" cy="1494284"/>
            <a:chOff x="4291704" y="1636042"/>
            <a:chExt cx="1885908" cy="1494284"/>
          </a:xfrm>
        </p:grpSpPr>
        <p:grpSp>
          <p:nvGrpSpPr>
            <p:cNvPr id="53" name="Group 52">
              <a:extLst>
                <a:ext uri="{FF2B5EF4-FFF2-40B4-BE49-F238E27FC236}">
                  <a16:creationId xmlns:a16="http://schemas.microsoft.com/office/drawing/2014/main" id="{5032A97A-1A9C-E2BF-E3A9-FEFB664F5F3A}"/>
                </a:ext>
              </a:extLst>
            </p:cNvPr>
            <p:cNvGrpSpPr/>
            <p:nvPr/>
          </p:nvGrpSpPr>
          <p:grpSpPr>
            <a:xfrm>
              <a:off x="4291704" y="1636042"/>
              <a:ext cx="1885908" cy="1494284"/>
              <a:chOff x="4291704" y="1636042"/>
              <a:chExt cx="1885908" cy="1494284"/>
            </a:xfrm>
          </p:grpSpPr>
          <p:sp>
            <p:nvSpPr>
              <p:cNvPr id="6" name="Freeform 4">
                <a:extLst>
                  <a:ext uri="{FF2B5EF4-FFF2-40B4-BE49-F238E27FC236}">
                    <a16:creationId xmlns:a16="http://schemas.microsoft.com/office/drawing/2014/main" id="{70B217C3-71FB-8DBB-2E29-7DBA159F83FC}"/>
                  </a:ext>
                </a:extLst>
              </p:cNvPr>
              <p:cNvSpPr/>
              <p:nvPr/>
            </p:nvSpPr>
            <p:spPr>
              <a:xfrm>
                <a:off x="4291704"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11">
                <a:extLst>
                  <a:ext uri="{FF2B5EF4-FFF2-40B4-BE49-F238E27FC236}">
                    <a16:creationId xmlns:a16="http://schemas.microsoft.com/office/drawing/2014/main" id="{32A18630-C480-DE68-FC8E-686A61AC8F25}"/>
                  </a:ext>
                </a:extLst>
              </p:cNvPr>
              <p:cNvSpPr/>
              <p:nvPr/>
            </p:nvSpPr>
            <p:spPr>
              <a:xfrm>
                <a:off x="4590724" y="1927054"/>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37C9EF"/>
              </a:solidFill>
            </p:spPr>
            <p:txBody>
              <a:bodyPr/>
              <a:lstStyle/>
              <a:p>
                <a:endParaRPr lang="en-US"/>
              </a:p>
            </p:txBody>
          </p:sp>
        </p:grpSp>
        <p:pic>
          <p:nvPicPr>
            <p:cNvPr id="14" name="Graphic 13" descr="Storytelling with solid fill">
              <a:extLst>
                <a:ext uri="{FF2B5EF4-FFF2-40B4-BE49-F238E27FC236}">
                  <a16:creationId xmlns:a16="http://schemas.microsoft.com/office/drawing/2014/main" id="{0D7EDF46-60E6-31C4-DAF5-A541F7424E1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750811" y="2024244"/>
              <a:ext cx="987628" cy="987628"/>
            </a:xfrm>
            <a:prstGeom prst="rect">
              <a:avLst/>
            </a:prstGeom>
            <a:effectLst/>
          </p:spPr>
        </p:pic>
      </p:grpSp>
      <p:grpSp>
        <p:nvGrpSpPr>
          <p:cNvPr id="59" name="Group 58">
            <a:extLst>
              <a:ext uri="{FF2B5EF4-FFF2-40B4-BE49-F238E27FC236}">
                <a16:creationId xmlns:a16="http://schemas.microsoft.com/office/drawing/2014/main" id="{736FE8B0-256F-8C76-ADD5-873FFAAAFA1A}"/>
              </a:ext>
            </a:extLst>
          </p:cNvPr>
          <p:cNvGrpSpPr/>
          <p:nvPr/>
        </p:nvGrpSpPr>
        <p:grpSpPr>
          <a:xfrm>
            <a:off x="6166839" y="2422938"/>
            <a:ext cx="1885908" cy="1423016"/>
            <a:chOff x="6166839" y="2422938"/>
            <a:chExt cx="1885908" cy="1423016"/>
          </a:xfrm>
        </p:grpSpPr>
        <p:grpSp>
          <p:nvGrpSpPr>
            <p:cNvPr id="54" name="Group 53">
              <a:extLst>
                <a:ext uri="{FF2B5EF4-FFF2-40B4-BE49-F238E27FC236}">
                  <a16:creationId xmlns:a16="http://schemas.microsoft.com/office/drawing/2014/main" id="{EA7C60D6-88C0-CC7C-F172-F3BB11952640}"/>
                </a:ext>
              </a:extLst>
            </p:cNvPr>
            <p:cNvGrpSpPr/>
            <p:nvPr/>
          </p:nvGrpSpPr>
          <p:grpSpPr>
            <a:xfrm>
              <a:off x="6166839" y="2422938"/>
              <a:ext cx="1885908" cy="1423016"/>
              <a:chOff x="6166839" y="2422938"/>
              <a:chExt cx="1885908" cy="1423016"/>
            </a:xfrm>
          </p:grpSpPr>
          <p:sp>
            <p:nvSpPr>
              <p:cNvPr id="7" name="Freeform 5">
                <a:extLst>
                  <a:ext uri="{FF2B5EF4-FFF2-40B4-BE49-F238E27FC236}">
                    <a16:creationId xmlns:a16="http://schemas.microsoft.com/office/drawing/2014/main" id="{DAE5FF05-CE57-AF0D-E121-60B47A499DCA}"/>
                  </a:ext>
                </a:extLst>
              </p:cNvPr>
              <p:cNvSpPr/>
              <p:nvPr/>
            </p:nvSpPr>
            <p:spPr>
              <a:xfrm rot="10800000" flipH="1">
                <a:off x="6166839" y="2799275"/>
                <a:ext cx="1885908" cy="1046679"/>
              </a:xfrm>
              <a:custGeom>
                <a:avLst/>
                <a:gdLst/>
                <a:ahLst/>
                <a:cxnLst/>
                <a:rect l="l" t="t" r="r" b="b"/>
                <a:pathLst>
                  <a:path w="3548919" h="1969650">
                    <a:moveTo>
                      <a:pt x="3548920" y="0"/>
                    </a:moveTo>
                    <a:lnTo>
                      <a:pt x="0" y="0"/>
                    </a:lnTo>
                    <a:lnTo>
                      <a:pt x="0" y="1969651"/>
                    </a:lnTo>
                    <a:lnTo>
                      <a:pt x="3548920" y="1969651"/>
                    </a:lnTo>
                    <a:lnTo>
                      <a:pt x="354892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20">
                <a:extLst>
                  <a:ext uri="{FF2B5EF4-FFF2-40B4-BE49-F238E27FC236}">
                    <a16:creationId xmlns:a16="http://schemas.microsoft.com/office/drawing/2014/main" id="{5C942F9F-4507-98F4-3F1A-F87D864B01D1}"/>
                  </a:ext>
                </a:extLst>
              </p:cNvPr>
              <p:cNvSpPr/>
              <p:nvPr/>
            </p:nvSpPr>
            <p:spPr>
              <a:xfrm>
                <a:off x="6465858"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2C92D5"/>
              </a:solidFill>
            </p:spPr>
            <p:txBody>
              <a:bodyPr/>
              <a:lstStyle/>
              <a:p>
                <a:endParaRPr lang="en-US"/>
              </a:p>
            </p:txBody>
          </p:sp>
        </p:grpSp>
        <p:pic>
          <p:nvPicPr>
            <p:cNvPr id="16" name="Graphic 15" descr="Lightbulb and gear with solid fill">
              <a:extLst>
                <a:ext uri="{FF2B5EF4-FFF2-40B4-BE49-F238E27FC236}">
                  <a16:creationId xmlns:a16="http://schemas.microsoft.com/office/drawing/2014/main" id="{A1AA7CDC-E413-37A2-B7AF-B8DE90D528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31271" y="2541012"/>
              <a:ext cx="914400" cy="914400"/>
            </a:xfrm>
            <a:prstGeom prst="rect">
              <a:avLst/>
            </a:prstGeom>
            <a:effectLst/>
          </p:spPr>
        </p:pic>
      </p:grpSp>
      <p:grpSp>
        <p:nvGrpSpPr>
          <p:cNvPr id="60" name="Group 59">
            <a:extLst>
              <a:ext uri="{FF2B5EF4-FFF2-40B4-BE49-F238E27FC236}">
                <a16:creationId xmlns:a16="http://schemas.microsoft.com/office/drawing/2014/main" id="{38C7188D-384E-59DF-6235-0F38323789AA}"/>
              </a:ext>
            </a:extLst>
          </p:cNvPr>
          <p:cNvGrpSpPr/>
          <p:nvPr/>
        </p:nvGrpSpPr>
        <p:grpSpPr>
          <a:xfrm>
            <a:off x="8024091" y="1636042"/>
            <a:ext cx="1885908" cy="1494284"/>
            <a:chOff x="8024091" y="1636042"/>
            <a:chExt cx="1885908" cy="1494284"/>
          </a:xfrm>
        </p:grpSpPr>
        <p:grpSp>
          <p:nvGrpSpPr>
            <p:cNvPr id="55" name="Group 54">
              <a:extLst>
                <a:ext uri="{FF2B5EF4-FFF2-40B4-BE49-F238E27FC236}">
                  <a16:creationId xmlns:a16="http://schemas.microsoft.com/office/drawing/2014/main" id="{6605C156-2465-197A-5677-89E52C6EC7CB}"/>
                </a:ext>
              </a:extLst>
            </p:cNvPr>
            <p:cNvGrpSpPr/>
            <p:nvPr/>
          </p:nvGrpSpPr>
          <p:grpSpPr>
            <a:xfrm>
              <a:off x="8024091" y="1636042"/>
              <a:ext cx="1885908" cy="1494284"/>
              <a:chOff x="8024091" y="1636042"/>
              <a:chExt cx="1885908" cy="1494284"/>
            </a:xfrm>
          </p:grpSpPr>
          <p:sp>
            <p:nvSpPr>
              <p:cNvPr id="8" name="Freeform 6">
                <a:extLst>
                  <a:ext uri="{FF2B5EF4-FFF2-40B4-BE49-F238E27FC236}">
                    <a16:creationId xmlns:a16="http://schemas.microsoft.com/office/drawing/2014/main" id="{AEEC8875-6A9D-6E8B-B2AA-7CD197C2D6EB}"/>
                  </a:ext>
                </a:extLst>
              </p:cNvPr>
              <p:cNvSpPr/>
              <p:nvPr/>
            </p:nvSpPr>
            <p:spPr>
              <a:xfrm>
                <a:off x="8024091"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14">
                <a:extLst>
                  <a:ext uri="{FF2B5EF4-FFF2-40B4-BE49-F238E27FC236}">
                    <a16:creationId xmlns:a16="http://schemas.microsoft.com/office/drawing/2014/main" id="{B9EF1447-6A3B-3605-0DCF-B31BFA55DC6A}"/>
                  </a:ext>
                </a:extLst>
              </p:cNvPr>
              <p:cNvSpPr/>
              <p:nvPr/>
            </p:nvSpPr>
            <p:spPr>
              <a:xfrm>
                <a:off x="8332713" y="1927054"/>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3538A"/>
              </a:solidFill>
            </p:spPr>
            <p:txBody>
              <a:bodyPr/>
              <a:lstStyle/>
              <a:p>
                <a:endParaRPr lang="en-US"/>
              </a:p>
            </p:txBody>
          </p:sp>
        </p:grpSp>
        <p:pic>
          <p:nvPicPr>
            <p:cNvPr id="18" name="Graphic 17" descr="Right And Left Brain with solid fill">
              <a:extLst>
                <a:ext uri="{FF2B5EF4-FFF2-40B4-BE49-F238E27FC236}">
                  <a16:creationId xmlns:a16="http://schemas.microsoft.com/office/drawing/2014/main" id="{FF795EEF-916A-5396-1D4F-18B763562DB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88256" y="2078400"/>
              <a:ext cx="914400" cy="914400"/>
            </a:xfrm>
            <a:prstGeom prst="rect">
              <a:avLst/>
            </a:prstGeom>
            <a:effectLst/>
          </p:spPr>
        </p:pic>
      </p:grpSp>
      <p:grpSp>
        <p:nvGrpSpPr>
          <p:cNvPr id="61" name="Group 60">
            <a:extLst>
              <a:ext uri="{FF2B5EF4-FFF2-40B4-BE49-F238E27FC236}">
                <a16:creationId xmlns:a16="http://schemas.microsoft.com/office/drawing/2014/main" id="{ABC428E8-DB34-461B-751C-D872729217AA}"/>
              </a:ext>
            </a:extLst>
          </p:cNvPr>
          <p:cNvGrpSpPr/>
          <p:nvPr/>
        </p:nvGrpSpPr>
        <p:grpSpPr>
          <a:xfrm>
            <a:off x="9809269" y="2422938"/>
            <a:ext cx="1885908" cy="1423016"/>
            <a:chOff x="9809269" y="2422938"/>
            <a:chExt cx="1885908" cy="1423016"/>
          </a:xfrm>
        </p:grpSpPr>
        <p:grpSp>
          <p:nvGrpSpPr>
            <p:cNvPr id="56" name="Group 55">
              <a:extLst>
                <a:ext uri="{FF2B5EF4-FFF2-40B4-BE49-F238E27FC236}">
                  <a16:creationId xmlns:a16="http://schemas.microsoft.com/office/drawing/2014/main" id="{C84A8D4B-2ED7-9109-4963-1349C42DC856}"/>
                </a:ext>
              </a:extLst>
            </p:cNvPr>
            <p:cNvGrpSpPr/>
            <p:nvPr/>
          </p:nvGrpSpPr>
          <p:grpSpPr>
            <a:xfrm>
              <a:off x="9809269" y="2422938"/>
              <a:ext cx="1885908" cy="1423016"/>
              <a:chOff x="9809269" y="2422938"/>
              <a:chExt cx="1885908" cy="1423016"/>
            </a:xfrm>
          </p:grpSpPr>
          <p:sp>
            <p:nvSpPr>
              <p:cNvPr id="33" name="Freeform 5">
                <a:extLst>
                  <a:ext uri="{FF2B5EF4-FFF2-40B4-BE49-F238E27FC236}">
                    <a16:creationId xmlns:a16="http://schemas.microsoft.com/office/drawing/2014/main" id="{861B4683-100B-5189-F07B-97D77E881C5A}"/>
                  </a:ext>
                </a:extLst>
              </p:cNvPr>
              <p:cNvSpPr/>
              <p:nvPr/>
            </p:nvSpPr>
            <p:spPr>
              <a:xfrm rot="10800000" flipH="1">
                <a:off x="9809269" y="2799275"/>
                <a:ext cx="1885908" cy="1046679"/>
              </a:xfrm>
              <a:custGeom>
                <a:avLst/>
                <a:gdLst/>
                <a:ahLst/>
                <a:cxnLst/>
                <a:rect l="l" t="t" r="r" b="b"/>
                <a:pathLst>
                  <a:path w="3548919" h="1969650">
                    <a:moveTo>
                      <a:pt x="3548920" y="0"/>
                    </a:moveTo>
                    <a:lnTo>
                      <a:pt x="0" y="0"/>
                    </a:lnTo>
                    <a:lnTo>
                      <a:pt x="0" y="1969651"/>
                    </a:lnTo>
                    <a:lnTo>
                      <a:pt x="3548920" y="1969651"/>
                    </a:lnTo>
                    <a:lnTo>
                      <a:pt x="354892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20">
                <a:extLst>
                  <a:ext uri="{FF2B5EF4-FFF2-40B4-BE49-F238E27FC236}">
                    <a16:creationId xmlns:a16="http://schemas.microsoft.com/office/drawing/2014/main" id="{E72B74D4-8448-F640-F484-4C66037CAC9A}"/>
                  </a:ext>
                </a:extLst>
              </p:cNvPr>
              <p:cNvSpPr/>
              <p:nvPr/>
            </p:nvSpPr>
            <p:spPr>
              <a:xfrm>
                <a:off x="10108288"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F416B"/>
              </a:solidFill>
            </p:spPr>
            <p:txBody>
              <a:bodyPr/>
              <a:lstStyle/>
              <a:p>
                <a:endParaRPr lang="en-US"/>
              </a:p>
            </p:txBody>
          </p:sp>
        </p:grpSp>
        <p:pic>
          <p:nvPicPr>
            <p:cNvPr id="31" name="Graphic 30" descr="Target Audience with solid fill">
              <a:extLst>
                <a:ext uri="{FF2B5EF4-FFF2-40B4-BE49-F238E27FC236}">
                  <a16:creationId xmlns:a16="http://schemas.microsoft.com/office/drawing/2014/main" id="{E4F4163A-499D-D84F-F8E1-4B56C9B914E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291699" y="2585955"/>
              <a:ext cx="914400" cy="914400"/>
            </a:xfrm>
            <a:prstGeom prst="rect">
              <a:avLst/>
            </a:prstGeom>
            <a:effectLst/>
          </p:spPr>
        </p:pic>
      </p:grpSp>
      <p:grpSp>
        <p:nvGrpSpPr>
          <p:cNvPr id="63" name="Group 62">
            <a:extLst>
              <a:ext uri="{FF2B5EF4-FFF2-40B4-BE49-F238E27FC236}">
                <a16:creationId xmlns:a16="http://schemas.microsoft.com/office/drawing/2014/main" id="{69B671AB-4EEE-4BF4-93B3-F0C383212251}"/>
              </a:ext>
            </a:extLst>
          </p:cNvPr>
          <p:cNvGrpSpPr/>
          <p:nvPr/>
        </p:nvGrpSpPr>
        <p:grpSpPr>
          <a:xfrm>
            <a:off x="-3189276" y="-2614309"/>
            <a:ext cx="3287655" cy="2979435"/>
            <a:chOff x="-2862962" y="-3093042"/>
            <a:chExt cx="3287655" cy="2979435"/>
          </a:xfrm>
        </p:grpSpPr>
        <p:grpSp>
          <p:nvGrpSpPr>
            <p:cNvPr id="64" name="Group 63">
              <a:extLst>
                <a:ext uri="{FF2B5EF4-FFF2-40B4-BE49-F238E27FC236}">
                  <a16:creationId xmlns:a16="http://schemas.microsoft.com/office/drawing/2014/main" id="{31DB296C-C5D3-7643-D219-E3593B6A7603}"/>
                </a:ext>
              </a:extLst>
            </p:cNvPr>
            <p:cNvGrpSpPr/>
            <p:nvPr/>
          </p:nvGrpSpPr>
          <p:grpSpPr>
            <a:xfrm>
              <a:off x="-2862962" y="-3093042"/>
              <a:ext cx="3287655" cy="2979435"/>
              <a:chOff x="-90792" y="-50800"/>
              <a:chExt cx="812800" cy="736600"/>
            </a:xfrm>
          </p:grpSpPr>
          <p:sp>
            <p:nvSpPr>
              <p:cNvPr id="66" name="Freeform 8">
                <a:extLst>
                  <a:ext uri="{FF2B5EF4-FFF2-40B4-BE49-F238E27FC236}">
                    <a16:creationId xmlns:a16="http://schemas.microsoft.com/office/drawing/2014/main" id="{516D972F-C31C-A219-7E19-5DEBB79F07AC}"/>
                  </a:ext>
                </a:extLst>
              </p:cNvPr>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4FCDCC"/>
              </a:solidFill>
            </p:spPr>
            <p:txBody>
              <a:bodyPr/>
              <a:lstStyle/>
              <a:p>
                <a:endParaRPr lang="en-US"/>
              </a:p>
            </p:txBody>
          </p:sp>
          <p:sp>
            <p:nvSpPr>
              <p:cNvPr id="67" name="TextBox 9">
                <a:extLst>
                  <a:ext uri="{FF2B5EF4-FFF2-40B4-BE49-F238E27FC236}">
                    <a16:creationId xmlns:a16="http://schemas.microsoft.com/office/drawing/2014/main" id="{58C1DF82-3C26-6B07-7B07-6A60A491D4ED}"/>
                  </a:ext>
                </a:extLst>
              </p:cNvPr>
              <p:cNvSpPr txBox="1"/>
              <p:nvPr/>
            </p:nvSpPr>
            <p:spPr>
              <a:xfrm>
                <a:off x="-90792" y="-50800"/>
                <a:ext cx="812800" cy="7366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599"/>
                  </a:lnSpc>
                </a:pPr>
                <a:endParaRPr lang="en-US" sz="3999" spc="119">
                  <a:solidFill>
                    <a:srgbClr val="FFFFFF"/>
                  </a:solidFill>
                  <a:latin typeface="Aileron Ultra-Bold"/>
                </a:endParaRPr>
              </a:p>
            </p:txBody>
          </p:sp>
        </p:grpSp>
        <p:pic>
          <p:nvPicPr>
            <p:cNvPr id="65" name="Graphic 64" descr="Cloud Computing with solid fill">
              <a:extLst>
                <a:ext uri="{FF2B5EF4-FFF2-40B4-BE49-F238E27FC236}">
                  <a16:creationId xmlns:a16="http://schemas.microsoft.com/office/drawing/2014/main" id="{0107F7E4-24B6-9715-9B9D-70B819FB9E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146592" y="-2701167"/>
              <a:ext cx="1981287" cy="1981287"/>
            </a:xfrm>
            <a:prstGeom prst="rect">
              <a:avLst/>
            </a:prstGeom>
            <a:effectLst/>
          </p:spPr>
        </p:pic>
      </p:grpSp>
    </p:spTree>
    <p:extLst>
      <p:ext uri="{BB962C8B-B14F-4D97-AF65-F5344CB8AC3E}">
        <p14:creationId xmlns:p14="http://schemas.microsoft.com/office/powerpoint/2010/main" val="2957751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2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E585D-D0F6-5502-0994-83E4478FC00D}"/>
              </a:ext>
            </a:extLst>
          </p:cNvPr>
          <p:cNvSpPr>
            <a:spLocks noGrp="1"/>
          </p:cNvSpPr>
          <p:nvPr>
            <p:ph type="title"/>
          </p:nvPr>
        </p:nvSpPr>
        <p:spPr/>
        <p:txBody>
          <a:bodyPr/>
          <a:lstStyle/>
          <a:p>
            <a:r>
              <a:rPr lang="en-US"/>
              <a:t>Technical Infrastructure</a:t>
            </a:r>
          </a:p>
        </p:txBody>
      </p:sp>
      <p:sp>
        <p:nvSpPr>
          <p:cNvPr id="3" name="Content Placeholder 2">
            <a:extLst>
              <a:ext uri="{FF2B5EF4-FFF2-40B4-BE49-F238E27FC236}">
                <a16:creationId xmlns:a16="http://schemas.microsoft.com/office/drawing/2014/main" id="{EC13A0D6-324B-004E-B9BA-41F3BFCADE96}"/>
              </a:ext>
            </a:extLst>
          </p:cNvPr>
          <p:cNvSpPr>
            <a:spLocks noGrp="1"/>
          </p:cNvSpPr>
          <p:nvPr>
            <p:ph idx="1"/>
          </p:nvPr>
        </p:nvSpPr>
        <p:spPr>
          <a:xfrm>
            <a:off x="369455" y="1398299"/>
            <a:ext cx="8412595" cy="4778663"/>
          </a:xfrm>
        </p:spPr>
        <p:txBody>
          <a:bodyPr>
            <a:normAutofit/>
          </a:bodyPr>
          <a:lstStyle/>
          <a:p>
            <a:r>
              <a:rPr lang="en-US"/>
              <a:t>Assess your organization's current technical infrastructure and identify any gaps or limitations that need to be addressed to support effective data governance.</a:t>
            </a:r>
          </a:p>
          <a:p>
            <a:r>
              <a:rPr lang="en-US"/>
              <a:t>Consider scalability and flexibility of the infrastructure to accommodate future data growth and changing business needs.</a:t>
            </a:r>
          </a:p>
          <a:p>
            <a:r>
              <a:rPr lang="en-US"/>
              <a:t>Determine the necessary tools and technologies required for data management, data quality, data security, and data integration.</a:t>
            </a:r>
          </a:p>
        </p:txBody>
      </p:sp>
      <p:grpSp>
        <p:nvGrpSpPr>
          <p:cNvPr id="43" name="Group 42">
            <a:extLst>
              <a:ext uri="{FF2B5EF4-FFF2-40B4-BE49-F238E27FC236}">
                <a16:creationId xmlns:a16="http://schemas.microsoft.com/office/drawing/2014/main" id="{355CB664-E575-A3E4-50C2-E00B75CD4E5A}"/>
              </a:ext>
            </a:extLst>
          </p:cNvPr>
          <p:cNvGrpSpPr/>
          <p:nvPr/>
        </p:nvGrpSpPr>
        <p:grpSpPr>
          <a:xfrm>
            <a:off x="8534890" y="1981873"/>
            <a:ext cx="3287655" cy="2979435"/>
            <a:chOff x="-2862962" y="-3093042"/>
            <a:chExt cx="3287655" cy="2979435"/>
          </a:xfrm>
        </p:grpSpPr>
        <p:grpSp>
          <p:nvGrpSpPr>
            <p:cNvPr id="15" name="Group 14">
              <a:extLst>
                <a:ext uri="{FF2B5EF4-FFF2-40B4-BE49-F238E27FC236}">
                  <a16:creationId xmlns:a16="http://schemas.microsoft.com/office/drawing/2014/main" id="{CF965FE0-0533-CAE4-9AC8-E8EF415BF0E7}"/>
                </a:ext>
              </a:extLst>
            </p:cNvPr>
            <p:cNvGrpSpPr/>
            <p:nvPr/>
          </p:nvGrpSpPr>
          <p:grpSpPr>
            <a:xfrm>
              <a:off x="-2862962" y="-3093042"/>
              <a:ext cx="3287655" cy="2979435"/>
              <a:chOff x="-90792" y="-50800"/>
              <a:chExt cx="812800" cy="736600"/>
            </a:xfrm>
          </p:grpSpPr>
          <p:sp>
            <p:nvSpPr>
              <p:cNvPr id="16" name="Freeform 8">
                <a:extLst>
                  <a:ext uri="{FF2B5EF4-FFF2-40B4-BE49-F238E27FC236}">
                    <a16:creationId xmlns:a16="http://schemas.microsoft.com/office/drawing/2014/main" id="{1B2B41E4-1503-A98B-7B60-58BA28A58139}"/>
                  </a:ext>
                </a:extLst>
              </p:cNvPr>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4FCDCC"/>
              </a:solidFill>
            </p:spPr>
            <p:txBody>
              <a:bodyPr/>
              <a:lstStyle/>
              <a:p>
                <a:endParaRPr lang="en-US"/>
              </a:p>
            </p:txBody>
          </p:sp>
          <p:sp>
            <p:nvSpPr>
              <p:cNvPr id="17" name="TextBox 9">
                <a:extLst>
                  <a:ext uri="{FF2B5EF4-FFF2-40B4-BE49-F238E27FC236}">
                    <a16:creationId xmlns:a16="http://schemas.microsoft.com/office/drawing/2014/main" id="{9E090EB7-C21A-FC17-3737-D52D76ADC2F0}"/>
                  </a:ext>
                </a:extLst>
              </p:cNvPr>
              <p:cNvSpPr txBox="1"/>
              <p:nvPr/>
            </p:nvSpPr>
            <p:spPr>
              <a:xfrm>
                <a:off x="-90792" y="-50800"/>
                <a:ext cx="812800" cy="7366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599"/>
                  </a:lnSpc>
                </a:pPr>
                <a:endParaRPr lang="en-US" sz="3999" spc="119">
                  <a:solidFill>
                    <a:srgbClr val="FFFFFF"/>
                  </a:solidFill>
                  <a:latin typeface="Aileron Ultra-Bold"/>
                </a:endParaRPr>
              </a:p>
            </p:txBody>
          </p:sp>
        </p:grpSp>
        <p:pic>
          <p:nvPicPr>
            <p:cNvPr id="13" name="Graphic 12" descr="Cloud Computing with solid fill">
              <a:extLst>
                <a:ext uri="{FF2B5EF4-FFF2-40B4-BE49-F238E27FC236}">
                  <a16:creationId xmlns:a16="http://schemas.microsoft.com/office/drawing/2014/main" id="{814A40FE-CAB5-5518-BC67-470A2DA568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46592" y="-2701167"/>
              <a:ext cx="1981287" cy="1981287"/>
            </a:xfrm>
            <a:prstGeom prst="rect">
              <a:avLst/>
            </a:prstGeom>
            <a:effectLst/>
          </p:spPr>
        </p:pic>
      </p:grpSp>
      <p:grpSp>
        <p:nvGrpSpPr>
          <p:cNvPr id="49" name="Group 48">
            <a:extLst>
              <a:ext uri="{FF2B5EF4-FFF2-40B4-BE49-F238E27FC236}">
                <a16:creationId xmlns:a16="http://schemas.microsoft.com/office/drawing/2014/main" id="{C38F83B9-7CEC-ED8D-7F68-1A576B5DB921}"/>
              </a:ext>
            </a:extLst>
          </p:cNvPr>
          <p:cNvGrpSpPr/>
          <p:nvPr/>
        </p:nvGrpSpPr>
        <p:grpSpPr>
          <a:xfrm>
            <a:off x="-3140077" y="-2412214"/>
            <a:ext cx="2568481" cy="2412214"/>
            <a:chOff x="-3266643" y="1484981"/>
            <a:chExt cx="2568481" cy="2412214"/>
          </a:xfrm>
        </p:grpSpPr>
        <p:sp>
          <p:nvSpPr>
            <p:cNvPr id="50" name="Freeform 17">
              <a:extLst>
                <a:ext uri="{FF2B5EF4-FFF2-40B4-BE49-F238E27FC236}">
                  <a16:creationId xmlns:a16="http://schemas.microsoft.com/office/drawing/2014/main" id="{1A5AED10-69F6-87D6-C61E-99C9FA136F17}"/>
                </a:ext>
              </a:extLst>
            </p:cNvPr>
            <p:cNvSpPr/>
            <p:nvPr/>
          </p:nvSpPr>
          <p:spPr>
            <a:xfrm>
              <a:off x="-3266643" y="1484981"/>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8B6B4"/>
            </a:solidFill>
          </p:spPr>
          <p:txBody>
            <a:bodyPr/>
            <a:lstStyle/>
            <a:p>
              <a:endParaRPr lang="en-US"/>
            </a:p>
          </p:txBody>
        </p:sp>
        <p:pic>
          <p:nvPicPr>
            <p:cNvPr id="51" name="Graphic 50" descr="Playbook with solid fill">
              <a:extLst>
                <a:ext uri="{FF2B5EF4-FFF2-40B4-BE49-F238E27FC236}">
                  <a16:creationId xmlns:a16="http://schemas.microsoft.com/office/drawing/2014/main" id="{320C2F56-937E-6984-F9DA-4E2AA238FB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4419" y="1688904"/>
              <a:ext cx="2098292" cy="2098292"/>
            </a:xfrm>
            <a:prstGeom prst="rect">
              <a:avLst/>
            </a:prstGeom>
            <a:effectLst/>
          </p:spPr>
        </p:pic>
      </p:grpSp>
    </p:spTree>
    <p:extLst>
      <p:ext uri="{BB962C8B-B14F-4D97-AF65-F5344CB8AC3E}">
        <p14:creationId xmlns:p14="http://schemas.microsoft.com/office/powerpoint/2010/main" val="2726110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E585D-D0F6-5502-0994-83E4478FC00D}"/>
              </a:ext>
            </a:extLst>
          </p:cNvPr>
          <p:cNvSpPr>
            <a:spLocks noGrp="1"/>
          </p:cNvSpPr>
          <p:nvPr>
            <p:ph type="title"/>
          </p:nvPr>
        </p:nvSpPr>
        <p:spPr/>
        <p:txBody>
          <a:bodyPr/>
          <a:lstStyle/>
          <a:p>
            <a:r>
              <a:rPr lang="en-US"/>
              <a:t>Strategic Business Alignment</a:t>
            </a:r>
          </a:p>
        </p:txBody>
      </p:sp>
      <p:sp>
        <p:nvSpPr>
          <p:cNvPr id="3" name="Content Placeholder 2">
            <a:extLst>
              <a:ext uri="{FF2B5EF4-FFF2-40B4-BE49-F238E27FC236}">
                <a16:creationId xmlns:a16="http://schemas.microsoft.com/office/drawing/2014/main" id="{EC13A0D6-324B-004E-B9BA-41F3BFCADE96}"/>
              </a:ext>
            </a:extLst>
          </p:cNvPr>
          <p:cNvSpPr>
            <a:spLocks noGrp="1"/>
          </p:cNvSpPr>
          <p:nvPr>
            <p:ph idx="1"/>
          </p:nvPr>
        </p:nvSpPr>
        <p:spPr>
          <a:xfrm>
            <a:off x="369455" y="1398299"/>
            <a:ext cx="9098395" cy="4778663"/>
          </a:xfrm>
        </p:spPr>
        <p:txBody>
          <a:bodyPr>
            <a:normAutofit/>
          </a:bodyPr>
          <a:lstStyle/>
          <a:p>
            <a:r>
              <a:rPr lang="en-US"/>
              <a:t>Establish a clear understanding of the organization's strategic objectives and how data governance aligns with those goals.</a:t>
            </a:r>
          </a:p>
          <a:p>
            <a:r>
              <a:rPr lang="en-US"/>
              <a:t>Engage key stakeholders from different business units to gain their support and participation in data governance initiatives.</a:t>
            </a:r>
          </a:p>
          <a:p>
            <a:r>
              <a:rPr lang="en-US"/>
              <a:t>Identify the critical business processes and systems that generate or consume data and assess the impact of data governance on those processes.</a:t>
            </a:r>
          </a:p>
        </p:txBody>
      </p:sp>
      <p:grpSp>
        <p:nvGrpSpPr>
          <p:cNvPr id="4" name="Group 3">
            <a:extLst>
              <a:ext uri="{FF2B5EF4-FFF2-40B4-BE49-F238E27FC236}">
                <a16:creationId xmlns:a16="http://schemas.microsoft.com/office/drawing/2014/main" id="{49EC0C13-6CC1-7199-8D45-AECBBDF4F445}"/>
              </a:ext>
            </a:extLst>
          </p:cNvPr>
          <p:cNvGrpSpPr/>
          <p:nvPr/>
        </p:nvGrpSpPr>
        <p:grpSpPr>
          <a:xfrm>
            <a:off x="9044303" y="2222893"/>
            <a:ext cx="2568481" cy="2412214"/>
            <a:chOff x="-3266643" y="1484981"/>
            <a:chExt cx="2568481" cy="2412214"/>
          </a:xfrm>
        </p:grpSpPr>
        <p:sp>
          <p:nvSpPr>
            <p:cNvPr id="5" name="Freeform 17">
              <a:extLst>
                <a:ext uri="{FF2B5EF4-FFF2-40B4-BE49-F238E27FC236}">
                  <a16:creationId xmlns:a16="http://schemas.microsoft.com/office/drawing/2014/main" id="{0E22BEAB-6E5E-5620-3423-32B16299A7C8}"/>
                </a:ext>
              </a:extLst>
            </p:cNvPr>
            <p:cNvSpPr/>
            <p:nvPr/>
          </p:nvSpPr>
          <p:spPr>
            <a:xfrm>
              <a:off x="-3266643" y="1484981"/>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8B6B4"/>
            </a:solidFill>
          </p:spPr>
          <p:txBody>
            <a:bodyPr/>
            <a:lstStyle/>
            <a:p>
              <a:endParaRPr lang="en-US"/>
            </a:p>
          </p:txBody>
        </p:sp>
        <p:pic>
          <p:nvPicPr>
            <p:cNvPr id="6" name="Graphic 5" descr="Playbook with solid fill">
              <a:extLst>
                <a:ext uri="{FF2B5EF4-FFF2-40B4-BE49-F238E27FC236}">
                  <a16:creationId xmlns:a16="http://schemas.microsoft.com/office/drawing/2014/main" id="{D3717F40-5058-7745-949C-E38510E60C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4419" y="1688904"/>
              <a:ext cx="2098292" cy="2098292"/>
            </a:xfrm>
            <a:prstGeom prst="rect">
              <a:avLst/>
            </a:prstGeom>
            <a:effectLst/>
          </p:spPr>
        </p:pic>
      </p:grpSp>
      <p:grpSp>
        <p:nvGrpSpPr>
          <p:cNvPr id="7" name="Group 6">
            <a:extLst>
              <a:ext uri="{FF2B5EF4-FFF2-40B4-BE49-F238E27FC236}">
                <a16:creationId xmlns:a16="http://schemas.microsoft.com/office/drawing/2014/main" id="{AF262679-84A0-117E-5620-57E76EA6C9E4}"/>
              </a:ext>
            </a:extLst>
          </p:cNvPr>
          <p:cNvGrpSpPr/>
          <p:nvPr/>
        </p:nvGrpSpPr>
        <p:grpSpPr>
          <a:xfrm>
            <a:off x="-3467508" y="-2412214"/>
            <a:ext cx="2568481" cy="2412214"/>
            <a:chOff x="2598755" y="-3178334"/>
            <a:chExt cx="2568481" cy="2412214"/>
          </a:xfrm>
        </p:grpSpPr>
        <p:sp>
          <p:nvSpPr>
            <p:cNvPr id="8" name="Freeform 11">
              <a:extLst>
                <a:ext uri="{FF2B5EF4-FFF2-40B4-BE49-F238E27FC236}">
                  <a16:creationId xmlns:a16="http://schemas.microsoft.com/office/drawing/2014/main" id="{24FE91B0-F636-EC53-EF38-8919AC6582D4}"/>
                </a:ext>
              </a:extLst>
            </p:cNvPr>
            <p:cNvSpPr/>
            <p:nvPr/>
          </p:nvSpPr>
          <p:spPr>
            <a:xfrm>
              <a:off x="2598755" y="-3178334"/>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37C9EF"/>
            </a:solidFill>
          </p:spPr>
          <p:txBody>
            <a:bodyPr/>
            <a:lstStyle/>
            <a:p>
              <a:endParaRPr lang="en-US"/>
            </a:p>
          </p:txBody>
        </p:sp>
        <p:pic>
          <p:nvPicPr>
            <p:cNvPr id="9" name="Graphic 8" descr="Storytelling with solid fill">
              <a:extLst>
                <a:ext uri="{FF2B5EF4-FFF2-40B4-BE49-F238E27FC236}">
                  <a16:creationId xmlns:a16="http://schemas.microsoft.com/office/drawing/2014/main" id="{9919793F-4760-2C9F-3398-A75632B8C1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919683" y="-2983496"/>
              <a:ext cx="1979909" cy="1979910"/>
            </a:xfrm>
            <a:prstGeom prst="rect">
              <a:avLst/>
            </a:prstGeom>
            <a:effectLst/>
          </p:spPr>
        </p:pic>
      </p:grpSp>
    </p:spTree>
    <p:extLst>
      <p:ext uri="{BB962C8B-B14F-4D97-AF65-F5344CB8AC3E}">
        <p14:creationId xmlns:p14="http://schemas.microsoft.com/office/powerpoint/2010/main" val="3225166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CDF9-AA81-79C6-1299-26BA07B79E4D}"/>
              </a:ext>
            </a:extLst>
          </p:cNvPr>
          <p:cNvSpPr>
            <a:spLocks noGrp="1"/>
          </p:cNvSpPr>
          <p:nvPr>
            <p:ph type="title"/>
          </p:nvPr>
        </p:nvSpPr>
        <p:spPr>
          <a:xfrm>
            <a:off x="497305" y="365126"/>
            <a:ext cx="11362186" cy="854074"/>
          </a:xfrm>
        </p:spPr>
        <p:txBody>
          <a:bodyPr>
            <a:normAutofit/>
          </a:bodyPr>
          <a:lstStyle/>
          <a:p>
            <a:r>
              <a:rPr lang="en-US"/>
              <a:t>Data Governance Research</a:t>
            </a:r>
          </a:p>
        </p:txBody>
      </p:sp>
      <p:sp>
        <p:nvSpPr>
          <p:cNvPr id="3" name="Content Placeholder 2">
            <a:extLst>
              <a:ext uri="{FF2B5EF4-FFF2-40B4-BE49-F238E27FC236}">
                <a16:creationId xmlns:a16="http://schemas.microsoft.com/office/drawing/2014/main" id="{8A18A951-D7F7-653C-4730-F820159F5AE2}"/>
              </a:ext>
            </a:extLst>
          </p:cNvPr>
          <p:cNvSpPr>
            <a:spLocks noGrp="1"/>
          </p:cNvSpPr>
          <p:nvPr>
            <p:ph idx="1"/>
          </p:nvPr>
        </p:nvSpPr>
        <p:spPr>
          <a:xfrm>
            <a:off x="369455" y="1398299"/>
            <a:ext cx="8190266" cy="4778663"/>
          </a:xfrm>
        </p:spPr>
        <p:txBody>
          <a:bodyPr vert="horz" lIns="91440" tIns="45720" rIns="91440" bIns="45720" rtlCol="0" anchor="t">
            <a:normAutofit fontScale="92500" lnSpcReduction="20000"/>
          </a:bodyPr>
          <a:lstStyle/>
          <a:p>
            <a:r>
              <a:rPr lang="en-US" b="1"/>
              <a:t>Performed extensive program and topic research</a:t>
            </a:r>
          </a:p>
          <a:p>
            <a:pPr lvl="1"/>
            <a:r>
              <a:rPr lang="en-US"/>
              <a:t>Built knowledge of data governance, data quality, data standardization, etc.</a:t>
            </a:r>
          </a:p>
          <a:p>
            <a:r>
              <a:rPr lang="en-US"/>
              <a:t>Research examples:</a:t>
            </a:r>
          </a:p>
          <a:p>
            <a:pPr lvl="1"/>
            <a:r>
              <a:rPr lang="en-US"/>
              <a:t>Researched data standardization for Public Health data elements</a:t>
            </a:r>
          </a:p>
          <a:p>
            <a:pPr lvl="2"/>
            <a:r>
              <a:rPr lang="en-US"/>
              <a:t>Elements such as: Patient name, Race/Ethnicity, Gender/Gender Identity/Sexual orientation</a:t>
            </a:r>
          </a:p>
          <a:p>
            <a:pPr lvl="1"/>
            <a:r>
              <a:rPr lang="en-US"/>
              <a:t>Collaborated with UNC Charlotte to develop blueprint for data governance/data sharing -&gt; research based</a:t>
            </a:r>
          </a:p>
          <a:p>
            <a:pPr lvl="1"/>
            <a:r>
              <a:rPr lang="en-US"/>
              <a:t>Attended the Data Governance &amp; Information Quality conference</a:t>
            </a:r>
          </a:p>
          <a:p>
            <a:pPr lvl="2"/>
            <a:r>
              <a:rPr lang="en-US"/>
              <a:t>Helpful Session: Getting Started with Data Governance</a:t>
            </a:r>
          </a:p>
          <a:p>
            <a:pPr lvl="1"/>
            <a:r>
              <a:rPr lang="en-US"/>
              <a:t>Attended a variety of webinars</a:t>
            </a:r>
          </a:p>
          <a:p>
            <a:pPr lvl="2"/>
            <a:r>
              <a:rPr lang="en-US"/>
              <a:t>Especially webinars with a focus on initial program development and data literacy </a:t>
            </a:r>
            <a:r>
              <a:rPr lang="en-US" err="1"/>
              <a:t>i.e</a:t>
            </a:r>
            <a:r>
              <a:rPr lang="en-US"/>
              <a:t> </a:t>
            </a:r>
            <a:r>
              <a:rPr lang="en-US" err="1"/>
              <a:t>Dataversity</a:t>
            </a:r>
            <a:r>
              <a:rPr lang="en-US"/>
              <a:t> </a:t>
            </a:r>
          </a:p>
          <a:p>
            <a:pPr lvl="1"/>
            <a:r>
              <a:rPr lang="en-US"/>
              <a:t>Looked into various data governance tools</a:t>
            </a:r>
          </a:p>
          <a:p>
            <a:pPr lvl="2"/>
            <a:r>
              <a:rPr lang="en-US"/>
              <a:t>Started building a data glossary</a:t>
            </a:r>
          </a:p>
          <a:p>
            <a:pPr lvl="2"/>
            <a:endParaRPr lang="en-US"/>
          </a:p>
          <a:p>
            <a:pPr marL="0" indent="0">
              <a:buNone/>
            </a:pPr>
            <a:endParaRPr lang="en-US"/>
          </a:p>
        </p:txBody>
      </p:sp>
      <p:grpSp>
        <p:nvGrpSpPr>
          <p:cNvPr id="4" name="Group 3">
            <a:extLst>
              <a:ext uri="{FF2B5EF4-FFF2-40B4-BE49-F238E27FC236}">
                <a16:creationId xmlns:a16="http://schemas.microsoft.com/office/drawing/2014/main" id="{F6757F0D-CA43-D198-E446-1E5CCB9C03F7}"/>
              </a:ext>
            </a:extLst>
          </p:cNvPr>
          <p:cNvGrpSpPr/>
          <p:nvPr/>
        </p:nvGrpSpPr>
        <p:grpSpPr>
          <a:xfrm>
            <a:off x="9021857" y="2222893"/>
            <a:ext cx="2568481" cy="2412214"/>
            <a:chOff x="2598755" y="-3178334"/>
            <a:chExt cx="2568481" cy="2412214"/>
          </a:xfrm>
        </p:grpSpPr>
        <p:sp>
          <p:nvSpPr>
            <p:cNvPr id="5" name="Freeform 11">
              <a:extLst>
                <a:ext uri="{FF2B5EF4-FFF2-40B4-BE49-F238E27FC236}">
                  <a16:creationId xmlns:a16="http://schemas.microsoft.com/office/drawing/2014/main" id="{4CA409D9-0A8E-9F14-15B4-4F13B2DF7BC6}"/>
                </a:ext>
              </a:extLst>
            </p:cNvPr>
            <p:cNvSpPr/>
            <p:nvPr/>
          </p:nvSpPr>
          <p:spPr>
            <a:xfrm>
              <a:off x="2598755" y="-3178334"/>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37C9EF"/>
            </a:solidFill>
          </p:spPr>
          <p:txBody>
            <a:bodyPr/>
            <a:lstStyle/>
            <a:p>
              <a:endParaRPr lang="en-US"/>
            </a:p>
          </p:txBody>
        </p:sp>
        <p:pic>
          <p:nvPicPr>
            <p:cNvPr id="6" name="Graphic 5" descr="Storytelling with solid fill">
              <a:extLst>
                <a:ext uri="{FF2B5EF4-FFF2-40B4-BE49-F238E27FC236}">
                  <a16:creationId xmlns:a16="http://schemas.microsoft.com/office/drawing/2014/main" id="{4F5BEB09-7CCA-7114-1D42-69DC09E523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919683" y="-2983496"/>
              <a:ext cx="1979909" cy="1979910"/>
            </a:xfrm>
            <a:prstGeom prst="rect">
              <a:avLst/>
            </a:prstGeom>
            <a:effectLst/>
          </p:spPr>
        </p:pic>
      </p:grpSp>
      <p:grpSp>
        <p:nvGrpSpPr>
          <p:cNvPr id="7" name="Group 6">
            <a:extLst>
              <a:ext uri="{FF2B5EF4-FFF2-40B4-BE49-F238E27FC236}">
                <a16:creationId xmlns:a16="http://schemas.microsoft.com/office/drawing/2014/main" id="{215077EF-D871-1954-3165-656B6F3CA4B8}"/>
              </a:ext>
            </a:extLst>
          </p:cNvPr>
          <p:cNvGrpSpPr/>
          <p:nvPr/>
        </p:nvGrpSpPr>
        <p:grpSpPr>
          <a:xfrm>
            <a:off x="-3184551" y="4635107"/>
            <a:ext cx="2568481" cy="2412214"/>
            <a:chOff x="8278903" y="-3576415"/>
            <a:chExt cx="2568481" cy="2412214"/>
          </a:xfrm>
        </p:grpSpPr>
        <p:sp>
          <p:nvSpPr>
            <p:cNvPr id="8" name="Freeform 20">
              <a:extLst>
                <a:ext uri="{FF2B5EF4-FFF2-40B4-BE49-F238E27FC236}">
                  <a16:creationId xmlns:a16="http://schemas.microsoft.com/office/drawing/2014/main" id="{F82EB6CC-5185-A6A3-EC09-01D7D0CAE6F3}"/>
                </a:ext>
              </a:extLst>
            </p:cNvPr>
            <p:cNvSpPr/>
            <p:nvPr/>
          </p:nvSpPr>
          <p:spPr>
            <a:xfrm>
              <a:off x="8278903" y="-3576415"/>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2C92D5"/>
            </a:solidFill>
          </p:spPr>
          <p:txBody>
            <a:bodyPr/>
            <a:lstStyle/>
            <a:p>
              <a:endParaRPr lang="en-US"/>
            </a:p>
          </p:txBody>
        </p:sp>
        <p:pic>
          <p:nvPicPr>
            <p:cNvPr id="10" name="Graphic 9" descr="Lightbulb and gear with solid fill">
              <a:extLst>
                <a:ext uri="{FF2B5EF4-FFF2-40B4-BE49-F238E27FC236}">
                  <a16:creationId xmlns:a16="http://schemas.microsoft.com/office/drawing/2014/main" id="{591FC9EA-4DE7-1E60-8C51-5FC25611D5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0508" y="-3339711"/>
              <a:ext cx="1833108" cy="1833108"/>
            </a:xfrm>
            <a:prstGeom prst="rect">
              <a:avLst/>
            </a:prstGeom>
            <a:effectLst/>
          </p:spPr>
        </p:pic>
      </p:grpSp>
    </p:spTree>
    <p:extLst>
      <p:ext uri="{BB962C8B-B14F-4D97-AF65-F5344CB8AC3E}">
        <p14:creationId xmlns:p14="http://schemas.microsoft.com/office/powerpoint/2010/main" val="2998380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C69F-0660-D203-6320-F2E6E01A0152}"/>
              </a:ext>
            </a:extLst>
          </p:cNvPr>
          <p:cNvSpPr>
            <a:spLocks noGrp="1"/>
          </p:cNvSpPr>
          <p:nvPr>
            <p:ph type="title"/>
          </p:nvPr>
        </p:nvSpPr>
        <p:spPr/>
        <p:txBody>
          <a:bodyPr/>
          <a:lstStyle/>
          <a:p>
            <a:r>
              <a:rPr lang="en-US"/>
              <a:t>Program Brainstorming</a:t>
            </a:r>
          </a:p>
        </p:txBody>
      </p:sp>
      <p:sp>
        <p:nvSpPr>
          <p:cNvPr id="3" name="Content Placeholder 2">
            <a:extLst>
              <a:ext uri="{FF2B5EF4-FFF2-40B4-BE49-F238E27FC236}">
                <a16:creationId xmlns:a16="http://schemas.microsoft.com/office/drawing/2014/main" id="{B126047D-35DF-4F8D-F193-BADA50BD6CC7}"/>
              </a:ext>
            </a:extLst>
          </p:cNvPr>
          <p:cNvSpPr>
            <a:spLocks noGrp="1"/>
          </p:cNvSpPr>
          <p:nvPr>
            <p:ph idx="1"/>
          </p:nvPr>
        </p:nvSpPr>
        <p:spPr>
          <a:xfrm>
            <a:off x="369455" y="1322100"/>
            <a:ext cx="10101704" cy="1106776"/>
          </a:xfrm>
        </p:spPr>
        <p:txBody>
          <a:bodyPr/>
          <a:lstStyle/>
          <a:p>
            <a:pPr marL="0" indent="0" algn="ctr">
              <a:buNone/>
            </a:pPr>
            <a:r>
              <a:rPr lang="en-US" b="1">
                <a:effectLst>
                  <a:outerShdw blurRad="38100" dist="38100" dir="2700000" algn="tl">
                    <a:srgbClr val="000000">
                      <a:alpha val="43137"/>
                    </a:srgbClr>
                  </a:outerShdw>
                </a:effectLst>
              </a:rPr>
              <a:t>Asked ourselves: How do we develop a data governance program that best fits our organization?</a:t>
            </a:r>
          </a:p>
          <a:p>
            <a:pPr algn="ctr"/>
            <a:endParaRPr lang="en-US"/>
          </a:p>
        </p:txBody>
      </p:sp>
      <p:sp>
        <p:nvSpPr>
          <p:cNvPr id="4" name="Content Placeholder 2">
            <a:extLst>
              <a:ext uri="{FF2B5EF4-FFF2-40B4-BE49-F238E27FC236}">
                <a16:creationId xmlns:a16="http://schemas.microsoft.com/office/drawing/2014/main" id="{CEF2C7B3-53E0-2C12-BEF7-16DB4578EDDC}"/>
              </a:ext>
            </a:extLst>
          </p:cNvPr>
          <p:cNvSpPr txBox="1">
            <a:spLocks/>
          </p:cNvSpPr>
          <p:nvPr/>
        </p:nvSpPr>
        <p:spPr>
          <a:xfrm>
            <a:off x="619124" y="5105399"/>
            <a:ext cx="5295901" cy="1619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u="sng"/>
              <a:t>Program Structure Reference:</a:t>
            </a:r>
            <a:r>
              <a:rPr lang="en-US" sz="1500"/>
              <a:t> Data Governance Operating Model</a:t>
            </a:r>
          </a:p>
          <a:p>
            <a:r>
              <a:rPr lang="en-US" sz="1500"/>
              <a:t>Developed by KIK Consulting </a:t>
            </a:r>
          </a:p>
          <a:p>
            <a:r>
              <a:rPr lang="en-US" sz="1500"/>
              <a:t>Provides an elaborate breakdown on all </a:t>
            </a:r>
            <a:r>
              <a:rPr lang="en-US" sz="1500" b="1"/>
              <a:t>key roles and responsibilities </a:t>
            </a:r>
            <a:r>
              <a:rPr lang="en-US" sz="1500"/>
              <a:t>and how communication and work should flow</a:t>
            </a:r>
            <a:endParaRPr lang="en-US" sz="1500" b="1"/>
          </a:p>
        </p:txBody>
      </p:sp>
      <p:sp>
        <p:nvSpPr>
          <p:cNvPr id="5" name="Content Placeholder 2">
            <a:extLst>
              <a:ext uri="{FF2B5EF4-FFF2-40B4-BE49-F238E27FC236}">
                <a16:creationId xmlns:a16="http://schemas.microsoft.com/office/drawing/2014/main" id="{0DDF8042-2D63-270F-13EE-7E07F2BDB5A4}"/>
              </a:ext>
            </a:extLst>
          </p:cNvPr>
          <p:cNvSpPr txBox="1">
            <a:spLocks/>
          </p:cNvSpPr>
          <p:nvPr/>
        </p:nvSpPr>
        <p:spPr>
          <a:xfrm>
            <a:off x="6867527" y="5133973"/>
            <a:ext cx="5010912" cy="161848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u="sng"/>
              <a:t>Program Framework:</a:t>
            </a:r>
            <a:r>
              <a:rPr lang="en-US" sz="2200"/>
              <a:t> The DAMA Wheel</a:t>
            </a:r>
          </a:p>
          <a:p>
            <a:r>
              <a:rPr lang="en-US" sz="2200"/>
              <a:t>Developed by The Data Management Association (DAMA) International</a:t>
            </a:r>
          </a:p>
          <a:p>
            <a:r>
              <a:rPr lang="en-US" sz="2200"/>
              <a:t>Data management framework that </a:t>
            </a:r>
            <a:r>
              <a:rPr lang="en-US" sz="2200" b="1"/>
              <a:t>illustrates how different subjects are interconnected</a:t>
            </a:r>
          </a:p>
          <a:p>
            <a:r>
              <a:rPr lang="en-US" sz="2200"/>
              <a:t>Consists of </a:t>
            </a:r>
            <a:r>
              <a:rPr lang="en-US" sz="2200" b="1"/>
              <a:t>11 knowledge areas </a:t>
            </a:r>
            <a:r>
              <a:rPr lang="en-US" sz="2200"/>
              <a:t>and highlights how DG is connected to every data management activity</a:t>
            </a:r>
          </a:p>
        </p:txBody>
      </p:sp>
      <p:pic>
        <p:nvPicPr>
          <p:cNvPr id="6" name="Picture 5" descr="Diagram&#10;&#10;Description automatically generated">
            <a:extLst>
              <a:ext uri="{FF2B5EF4-FFF2-40B4-BE49-F238E27FC236}">
                <a16:creationId xmlns:a16="http://schemas.microsoft.com/office/drawing/2014/main" id="{D158B4DB-980D-DD9E-64E1-09620AB5D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36" y="2295525"/>
            <a:ext cx="4773202"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a:extLst>
              <a:ext uri="{FF2B5EF4-FFF2-40B4-BE49-F238E27FC236}">
                <a16:creationId xmlns:a16="http://schemas.microsoft.com/office/drawing/2014/main" id="{6EFBA8CA-ED70-3976-15D3-8BAB132B26CF}"/>
              </a:ext>
            </a:extLst>
          </p:cNvPr>
          <p:cNvGrpSpPr/>
          <p:nvPr/>
        </p:nvGrpSpPr>
        <p:grpSpPr>
          <a:xfrm>
            <a:off x="7572375" y="2076450"/>
            <a:ext cx="3276600" cy="2908301"/>
            <a:chOff x="7367271" y="3200433"/>
            <a:chExt cx="3924728" cy="3473469"/>
          </a:xfrm>
        </p:grpSpPr>
        <p:pic>
          <p:nvPicPr>
            <p:cNvPr id="8" name="Picture 7" descr="Diagram&#10;&#10;Description automatically generated">
              <a:extLst>
                <a:ext uri="{FF2B5EF4-FFF2-40B4-BE49-F238E27FC236}">
                  <a16:creationId xmlns:a16="http://schemas.microsoft.com/office/drawing/2014/main" id="{F5ED5F7C-5746-17B3-A1A2-1C267AAF060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8750" y1="37017" x2="59583" y2="45494"/>
                          <a14:foregroundMark x1="59583" y1="45494" x2="59583" y2="45494"/>
                        </a14:backgroundRemoval>
                      </a14:imgEffect>
                    </a14:imgLayer>
                  </a14:imgProps>
                </a:ext>
                <a:ext uri="{28A0092B-C50C-407E-A947-70E740481C1C}">
                  <a14:useLocalDpi xmlns:a14="http://schemas.microsoft.com/office/drawing/2010/main" val="0"/>
                </a:ext>
              </a:extLst>
            </a:blip>
            <a:srcRect l="12896" t="16366" r="19230" b="30037"/>
            <a:stretch/>
          </p:blipFill>
          <p:spPr>
            <a:xfrm>
              <a:off x="7719116" y="3200433"/>
              <a:ext cx="3120334" cy="3189505"/>
            </a:xfrm>
            <a:prstGeom prst="rect">
              <a:avLst/>
            </a:prstGeom>
          </p:spPr>
        </p:pic>
        <p:sp>
          <p:nvSpPr>
            <p:cNvPr id="9" name="TextBox 8">
              <a:extLst>
                <a:ext uri="{FF2B5EF4-FFF2-40B4-BE49-F238E27FC236}">
                  <a16:creationId xmlns:a16="http://schemas.microsoft.com/office/drawing/2014/main" id="{87F1937D-04A5-0339-707B-686DF55C668B}"/>
                </a:ext>
              </a:extLst>
            </p:cNvPr>
            <p:cNvSpPr txBox="1"/>
            <p:nvPr/>
          </p:nvSpPr>
          <p:spPr>
            <a:xfrm>
              <a:off x="7367271" y="6366125"/>
              <a:ext cx="3924728" cy="307777"/>
            </a:xfrm>
            <a:prstGeom prst="rect">
              <a:avLst/>
            </a:prstGeom>
            <a:noFill/>
          </p:spPr>
          <p:txBody>
            <a:bodyPr wrap="square" rtlCol="0">
              <a:spAutoFit/>
            </a:bodyPr>
            <a:lstStyle/>
            <a:p>
              <a:pPr algn="ctr"/>
              <a:r>
                <a:rPr lang="en-US" sz="1400" b="1"/>
                <a:t>Copyright 2017 DAMA International</a:t>
              </a:r>
            </a:p>
          </p:txBody>
        </p:sp>
      </p:grpSp>
      <p:grpSp>
        <p:nvGrpSpPr>
          <p:cNvPr id="14" name="Group 13">
            <a:extLst>
              <a:ext uri="{FF2B5EF4-FFF2-40B4-BE49-F238E27FC236}">
                <a16:creationId xmlns:a16="http://schemas.microsoft.com/office/drawing/2014/main" id="{58990D73-C63E-CD10-29C2-D86D4FDA1A0B}"/>
              </a:ext>
            </a:extLst>
          </p:cNvPr>
          <p:cNvGrpSpPr/>
          <p:nvPr/>
        </p:nvGrpSpPr>
        <p:grpSpPr>
          <a:xfrm>
            <a:off x="10757939" y="294937"/>
            <a:ext cx="1168323" cy="1097242"/>
            <a:chOff x="8278903" y="-3576415"/>
            <a:chExt cx="2568481" cy="2412214"/>
          </a:xfrm>
        </p:grpSpPr>
        <p:sp>
          <p:nvSpPr>
            <p:cNvPr id="15" name="Freeform 20">
              <a:extLst>
                <a:ext uri="{FF2B5EF4-FFF2-40B4-BE49-F238E27FC236}">
                  <a16:creationId xmlns:a16="http://schemas.microsoft.com/office/drawing/2014/main" id="{915033AF-A1F6-8D32-4CEF-70CF799DA3F0}"/>
                </a:ext>
              </a:extLst>
            </p:cNvPr>
            <p:cNvSpPr/>
            <p:nvPr/>
          </p:nvSpPr>
          <p:spPr>
            <a:xfrm>
              <a:off x="8278903" y="-3576415"/>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2C92D5"/>
            </a:solidFill>
          </p:spPr>
          <p:txBody>
            <a:bodyPr/>
            <a:lstStyle/>
            <a:p>
              <a:endParaRPr lang="en-US"/>
            </a:p>
          </p:txBody>
        </p:sp>
        <p:pic>
          <p:nvPicPr>
            <p:cNvPr id="16" name="Graphic 15" descr="Lightbulb and gear with solid fill">
              <a:extLst>
                <a:ext uri="{FF2B5EF4-FFF2-40B4-BE49-F238E27FC236}">
                  <a16:creationId xmlns:a16="http://schemas.microsoft.com/office/drawing/2014/main" id="{5DBEF2D5-F7EB-77DA-9916-25466B679F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0508" y="-3339711"/>
              <a:ext cx="1833108" cy="1833108"/>
            </a:xfrm>
            <a:prstGeom prst="rect">
              <a:avLst/>
            </a:prstGeom>
            <a:effectLst/>
          </p:spPr>
        </p:pic>
      </p:grpSp>
    </p:spTree>
    <p:extLst>
      <p:ext uri="{BB962C8B-B14F-4D97-AF65-F5344CB8AC3E}">
        <p14:creationId xmlns:p14="http://schemas.microsoft.com/office/powerpoint/2010/main" val="2656019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647D8-F395-7C59-B1EC-182E0E866760}"/>
              </a:ext>
            </a:extLst>
          </p:cNvPr>
          <p:cNvSpPr>
            <a:spLocks noGrp="1"/>
          </p:cNvSpPr>
          <p:nvPr>
            <p:ph type="title"/>
          </p:nvPr>
        </p:nvSpPr>
        <p:spPr/>
        <p:txBody>
          <a:bodyPr/>
          <a:lstStyle/>
          <a:p>
            <a:r>
              <a:rPr lang="en-US">
                <a:cs typeface="Calibri Light"/>
              </a:rPr>
              <a:t>Developing Our Data Governance Structure</a:t>
            </a:r>
            <a:endParaRPr lang="en-US"/>
          </a:p>
        </p:txBody>
      </p:sp>
      <p:sp>
        <p:nvSpPr>
          <p:cNvPr id="3" name="Content Placeholder 2">
            <a:extLst>
              <a:ext uri="{FF2B5EF4-FFF2-40B4-BE49-F238E27FC236}">
                <a16:creationId xmlns:a16="http://schemas.microsoft.com/office/drawing/2014/main" id="{FFAF14DF-7765-C77D-B8CD-FB0653B72B57}"/>
              </a:ext>
            </a:extLst>
          </p:cNvPr>
          <p:cNvSpPr>
            <a:spLocks noGrp="1"/>
          </p:cNvSpPr>
          <p:nvPr>
            <p:ph idx="1"/>
          </p:nvPr>
        </p:nvSpPr>
        <p:spPr>
          <a:xfrm>
            <a:off x="369455" y="1398299"/>
            <a:ext cx="5878946" cy="5028044"/>
          </a:xfrm>
        </p:spPr>
        <p:txBody>
          <a:bodyPr vert="horz" lIns="91440" tIns="45720" rIns="91440" bIns="45720" rtlCol="0" anchor="t">
            <a:normAutofit/>
          </a:bodyPr>
          <a:lstStyle/>
          <a:p>
            <a:r>
              <a:rPr lang="en-US" b="1">
                <a:cs typeface="Calibri"/>
              </a:rPr>
              <a:t>Decided to Start Small</a:t>
            </a:r>
          </a:p>
          <a:p>
            <a:pPr lvl="1"/>
            <a:r>
              <a:rPr lang="en-US">
                <a:cs typeface="Calibri"/>
              </a:rPr>
              <a:t>Structure will include a governance council and a stewardship program</a:t>
            </a:r>
          </a:p>
          <a:p>
            <a:r>
              <a:rPr lang="en-US" b="1">
                <a:cs typeface="Calibri"/>
              </a:rPr>
              <a:t>Reason Behind This Decision</a:t>
            </a:r>
          </a:p>
          <a:p>
            <a:pPr lvl="1"/>
            <a:r>
              <a:rPr lang="en-US">
                <a:cs typeface="Calibri"/>
              </a:rPr>
              <a:t>Needed to start with the key players first</a:t>
            </a:r>
          </a:p>
          <a:p>
            <a:pPr lvl="1"/>
            <a:r>
              <a:rPr lang="en-US">
                <a:cs typeface="Calibri"/>
              </a:rPr>
              <a:t>Don't have an overwhelming need for all the roles and responsibilities outlined</a:t>
            </a:r>
          </a:p>
          <a:p>
            <a:r>
              <a:rPr lang="en-US" b="1">
                <a:cs typeface="Calibri"/>
              </a:rPr>
              <a:t>Advantage of this Approach</a:t>
            </a:r>
          </a:p>
          <a:p>
            <a:pPr lvl="1"/>
            <a:r>
              <a:rPr lang="en-US">
                <a:cs typeface="Calibri"/>
              </a:rPr>
              <a:t>Properly dedicate the focus and energy to build out these 2 groups</a:t>
            </a:r>
          </a:p>
          <a:p>
            <a:pPr lvl="1"/>
            <a:r>
              <a:rPr lang="en-US">
                <a:cs typeface="Calibri"/>
              </a:rPr>
              <a:t>When/If the need arises, can scale up</a:t>
            </a:r>
          </a:p>
        </p:txBody>
      </p:sp>
      <p:pic>
        <p:nvPicPr>
          <p:cNvPr id="5" name="Picture 4">
            <a:extLst>
              <a:ext uri="{FF2B5EF4-FFF2-40B4-BE49-F238E27FC236}">
                <a16:creationId xmlns:a16="http://schemas.microsoft.com/office/drawing/2014/main" id="{23AD93E2-59DD-EC5A-81CC-9D32692BAB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06277" y="1128369"/>
            <a:ext cx="3612045" cy="2150413"/>
          </a:xfrm>
          <a:prstGeom prst="rect">
            <a:avLst/>
          </a:prstGeom>
        </p:spPr>
      </p:pic>
      <p:grpSp>
        <p:nvGrpSpPr>
          <p:cNvPr id="9" name="Group 8">
            <a:extLst>
              <a:ext uri="{FF2B5EF4-FFF2-40B4-BE49-F238E27FC236}">
                <a16:creationId xmlns:a16="http://schemas.microsoft.com/office/drawing/2014/main" id="{C086CB2F-9E94-1026-8B9E-D5448B1E5F43}"/>
              </a:ext>
            </a:extLst>
          </p:cNvPr>
          <p:cNvGrpSpPr/>
          <p:nvPr/>
        </p:nvGrpSpPr>
        <p:grpSpPr>
          <a:xfrm>
            <a:off x="7897748" y="3889498"/>
            <a:ext cx="3176547" cy="2694449"/>
            <a:chOff x="7050687" y="1924929"/>
            <a:chExt cx="4676636" cy="3916405"/>
          </a:xfrm>
        </p:grpSpPr>
        <p:pic>
          <p:nvPicPr>
            <p:cNvPr id="7" name="Picture 6">
              <a:extLst>
                <a:ext uri="{FF2B5EF4-FFF2-40B4-BE49-F238E27FC236}">
                  <a16:creationId xmlns:a16="http://schemas.microsoft.com/office/drawing/2014/main" id="{49B5F7D5-1D86-9FF6-46DD-986BB42A9D6E}"/>
                </a:ext>
              </a:extLst>
            </p:cNvPr>
            <p:cNvPicPr>
              <a:picLocks noChangeAspect="1"/>
            </p:cNvPicPr>
            <p:nvPr/>
          </p:nvPicPr>
          <p:blipFill rotWithShape="1">
            <a:blip r:embed="rId4">
              <a:clrChange>
                <a:clrFrom>
                  <a:srgbClr val="FFFFFF"/>
                </a:clrFrom>
                <a:clrTo>
                  <a:srgbClr val="FFFFFF">
                    <a:alpha val="0"/>
                  </a:srgbClr>
                </a:clrTo>
              </a:clrChange>
            </a:blip>
            <a:srcRect l="24325"/>
            <a:stretch/>
          </p:blipFill>
          <p:spPr>
            <a:xfrm>
              <a:off x="7050687" y="4181469"/>
              <a:ext cx="4676636" cy="1659865"/>
            </a:xfrm>
            <a:prstGeom prst="rect">
              <a:avLst/>
            </a:prstGeom>
          </p:spPr>
        </p:pic>
        <p:pic>
          <p:nvPicPr>
            <p:cNvPr id="8" name="Picture 7">
              <a:extLst>
                <a:ext uri="{FF2B5EF4-FFF2-40B4-BE49-F238E27FC236}">
                  <a16:creationId xmlns:a16="http://schemas.microsoft.com/office/drawing/2014/main" id="{5F28AAC6-4108-2A20-BE47-AE7056604400}"/>
                </a:ext>
              </a:extLst>
            </p:cNvPr>
            <p:cNvPicPr>
              <a:picLocks noChangeAspect="1"/>
            </p:cNvPicPr>
            <p:nvPr/>
          </p:nvPicPr>
          <p:blipFill rotWithShape="1">
            <a:blip r:embed="rId4">
              <a:clrChange>
                <a:clrFrom>
                  <a:srgbClr val="FFFFFF"/>
                </a:clrFrom>
                <a:clrTo>
                  <a:srgbClr val="FFFFFF">
                    <a:alpha val="0"/>
                  </a:srgbClr>
                </a:clrTo>
              </a:clrChange>
            </a:blip>
            <a:srcRect r="75884"/>
            <a:stretch/>
          </p:blipFill>
          <p:spPr>
            <a:xfrm>
              <a:off x="8015117" y="1924929"/>
              <a:ext cx="2521748" cy="2808501"/>
            </a:xfrm>
            <a:prstGeom prst="rect">
              <a:avLst/>
            </a:prstGeom>
          </p:spPr>
        </p:pic>
      </p:grpSp>
      <p:sp>
        <p:nvSpPr>
          <p:cNvPr id="10" name="Arrow: Curved Right 9">
            <a:extLst>
              <a:ext uri="{FF2B5EF4-FFF2-40B4-BE49-F238E27FC236}">
                <a16:creationId xmlns:a16="http://schemas.microsoft.com/office/drawing/2014/main" id="{364367C6-9F26-D547-B016-332AB9846FF6}"/>
              </a:ext>
            </a:extLst>
          </p:cNvPr>
          <p:cNvSpPr/>
          <p:nvPr/>
        </p:nvSpPr>
        <p:spPr>
          <a:xfrm rot="20340000">
            <a:off x="7190508" y="3331723"/>
            <a:ext cx="775854" cy="178723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urved Right 14">
            <a:extLst>
              <a:ext uri="{FF2B5EF4-FFF2-40B4-BE49-F238E27FC236}">
                <a16:creationId xmlns:a16="http://schemas.microsoft.com/office/drawing/2014/main" id="{30085D53-A4CC-B116-808A-8FA2947DB00E}"/>
              </a:ext>
            </a:extLst>
          </p:cNvPr>
          <p:cNvSpPr/>
          <p:nvPr/>
        </p:nvSpPr>
        <p:spPr>
          <a:xfrm rot="540000" flipH="1" flipV="1">
            <a:off x="11000509" y="3276304"/>
            <a:ext cx="775854" cy="178723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3">
            <a:extLst>
              <a:ext uri="{FF2B5EF4-FFF2-40B4-BE49-F238E27FC236}">
                <a16:creationId xmlns:a16="http://schemas.microsoft.com/office/drawing/2014/main" id="{E00460CC-8675-8AEA-3880-23FD2E02A7E8}"/>
              </a:ext>
            </a:extLst>
          </p:cNvPr>
          <p:cNvGrpSpPr/>
          <p:nvPr/>
        </p:nvGrpSpPr>
        <p:grpSpPr>
          <a:xfrm>
            <a:off x="10757939" y="294937"/>
            <a:ext cx="1168323" cy="1097242"/>
            <a:chOff x="8278903" y="-3576415"/>
            <a:chExt cx="2568481" cy="2412214"/>
          </a:xfrm>
        </p:grpSpPr>
        <p:sp>
          <p:nvSpPr>
            <p:cNvPr id="6" name="Freeform 20">
              <a:extLst>
                <a:ext uri="{FF2B5EF4-FFF2-40B4-BE49-F238E27FC236}">
                  <a16:creationId xmlns:a16="http://schemas.microsoft.com/office/drawing/2014/main" id="{FC444317-3EAA-2020-6810-8C5A4FF1B610}"/>
                </a:ext>
              </a:extLst>
            </p:cNvPr>
            <p:cNvSpPr/>
            <p:nvPr/>
          </p:nvSpPr>
          <p:spPr>
            <a:xfrm>
              <a:off x="8278903" y="-3576415"/>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2C92D5"/>
            </a:solidFill>
          </p:spPr>
          <p:txBody>
            <a:bodyPr/>
            <a:lstStyle/>
            <a:p>
              <a:endParaRPr lang="en-US"/>
            </a:p>
          </p:txBody>
        </p:sp>
        <p:pic>
          <p:nvPicPr>
            <p:cNvPr id="11" name="Graphic 10" descr="Lightbulb and gear with solid fill">
              <a:extLst>
                <a:ext uri="{FF2B5EF4-FFF2-40B4-BE49-F238E27FC236}">
                  <a16:creationId xmlns:a16="http://schemas.microsoft.com/office/drawing/2014/main" id="{8B789C86-F3DB-EF0E-A0CF-88F3F8A806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0508" y="-3339711"/>
              <a:ext cx="1833108" cy="1833108"/>
            </a:xfrm>
            <a:prstGeom prst="rect">
              <a:avLst/>
            </a:prstGeom>
            <a:effectLst/>
          </p:spPr>
        </p:pic>
      </p:grpSp>
    </p:spTree>
    <p:extLst>
      <p:ext uri="{BB962C8B-B14F-4D97-AF65-F5344CB8AC3E}">
        <p14:creationId xmlns:p14="http://schemas.microsoft.com/office/powerpoint/2010/main" val="1871528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3FB848-B7A8-5B67-22AA-12BD3597933C}"/>
              </a:ext>
            </a:extLst>
          </p:cNvPr>
          <p:cNvSpPr/>
          <p:nvPr/>
        </p:nvSpPr>
        <p:spPr>
          <a:xfrm>
            <a:off x="2084112" y="5058859"/>
            <a:ext cx="8060722" cy="1476680"/>
          </a:xfrm>
          <a:prstGeom prst="roundRect">
            <a:avLst/>
          </a:prstGeom>
          <a:solidFill>
            <a:srgbClr val="3C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What They Have in Common:</a:t>
            </a:r>
          </a:p>
          <a:p>
            <a:pPr marL="285750" indent="-285750" algn="ctr">
              <a:buFont typeface="Arial" panose="020B0604020202020204" pitchFamily="34" charset="0"/>
              <a:buChar char="•"/>
            </a:pPr>
            <a:r>
              <a:rPr lang="en-US" sz="1800"/>
              <a:t>Advocate for and promote data governance efforts</a:t>
            </a:r>
          </a:p>
          <a:p>
            <a:pPr marL="285750" indent="-285750" algn="ctr">
              <a:buFont typeface="Arial" panose="020B0604020202020204" pitchFamily="34" charset="0"/>
              <a:buChar char="•"/>
            </a:pPr>
            <a:r>
              <a:rPr lang="en-US" sz="1800"/>
              <a:t>Developing, implementing, and enforcing standardized policies/practices</a:t>
            </a:r>
          </a:p>
          <a:p>
            <a:pPr marL="285750" indent="-285750" algn="ctr">
              <a:buFont typeface="Arial" panose="020B0604020202020204" pitchFamily="34" charset="0"/>
              <a:buChar char="•"/>
            </a:pPr>
            <a:r>
              <a:rPr lang="en-US" sz="1800"/>
              <a:t>Participate in data literacy </a:t>
            </a:r>
          </a:p>
        </p:txBody>
      </p:sp>
      <p:sp>
        <p:nvSpPr>
          <p:cNvPr id="2" name="Title 1">
            <a:extLst>
              <a:ext uri="{FF2B5EF4-FFF2-40B4-BE49-F238E27FC236}">
                <a16:creationId xmlns:a16="http://schemas.microsoft.com/office/drawing/2014/main" id="{85274C66-689A-9515-E732-23BB43449A99}"/>
              </a:ext>
            </a:extLst>
          </p:cNvPr>
          <p:cNvSpPr>
            <a:spLocks noGrp="1"/>
          </p:cNvSpPr>
          <p:nvPr>
            <p:ph type="title"/>
          </p:nvPr>
        </p:nvSpPr>
        <p:spPr/>
        <p:txBody>
          <a:bodyPr/>
          <a:lstStyle/>
          <a:p>
            <a:r>
              <a:rPr lang="en-US"/>
              <a:t>How Our Program Groups Work Together</a:t>
            </a:r>
          </a:p>
        </p:txBody>
      </p:sp>
      <p:sp>
        <p:nvSpPr>
          <p:cNvPr id="3" name="Content Placeholder 2">
            <a:extLst>
              <a:ext uri="{FF2B5EF4-FFF2-40B4-BE49-F238E27FC236}">
                <a16:creationId xmlns:a16="http://schemas.microsoft.com/office/drawing/2014/main" id="{91723873-65D8-3520-6D3F-49F4D9831434}"/>
              </a:ext>
            </a:extLst>
          </p:cNvPr>
          <p:cNvSpPr>
            <a:spLocks noGrp="1"/>
          </p:cNvSpPr>
          <p:nvPr>
            <p:ph idx="1"/>
          </p:nvPr>
        </p:nvSpPr>
        <p:spPr>
          <a:xfrm>
            <a:off x="7657928" y="3471371"/>
            <a:ext cx="4388298" cy="1752600"/>
          </a:xfrm>
        </p:spPr>
        <p:txBody>
          <a:bodyPr vert="horz" lIns="91440" tIns="45720" rIns="91440" bIns="45720" rtlCol="0" anchor="t">
            <a:normAutofit/>
          </a:bodyPr>
          <a:lstStyle/>
          <a:p>
            <a:pPr>
              <a:lnSpc>
                <a:spcPct val="100000"/>
              </a:lnSpc>
            </a:pPr>
            <a:r>
              <a:rPr lang="en-US" sz="1800"/>
              <a:t>Reviews proposed recommendations</a:t>
            </a:r>
          </a:p>
          <a:p>
            <a:pPr>
              <a:lnSpc>
                <a:spcPct val="100000"/>
              </a:lnSpc>
            </a:pPr>
            <a:r>
              <a:rPr lang="en-US" sz="1800"/>
              <a:t>Works with our policy committee to implement new data standards, policies, and/or procedures</a:t>
            </a:r>
          </a:p>
        </p:txBody>
      </p:sp>
      <p:pic>
        <p:nvPicPr>
          <p:cNvPr id="4" name="Picture 3">
            <a:extLst>
              <a:ext uri="{FF2B5EF4-FFF2-40B4-BE49-F238E27FC236}">
                <a16:creationId xmlns:a16="http://schemas.microsoft.com/office/drawing/2014/main" id="{4BEFF8D9-0640-8BFA-4188-B32D7BF76C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57928" y="1219200"/>
            <a:ext cx="3859469" cy="2297716"/>
          </a:xfrm>
          <a:prstGeom prst="rect">
            <a:avLst/>
          </a:prstGeom>
        </p:spPr>
      </p:pic>
      <p:grpSp>
        <p:nvGrpSpPr>
          <p:cNvPr id="5" name="Group 4">
            <a:extLst>
              <a:ext uri="{FF2B5EF4-FFF2-40B4-BE49-F238E27FC236}">
                <a16:creationId xmlns:a16="http://schemas.microsoft.com/office/drawing/2014/main" id="{6AF41AAE-36AD-B7EC-5BE4-084085968E9A}"/>
              </a:ext>
            </a:extLst>
          </p:cNvPr>
          <p:cNvGrpSpPr/>
          <p:nvPr/>
        </p:nvGrpSpPr>
        <p:grpSpPr>
          <a:xfrm>
            <a:off x="674603" y="1010742"/>
            <a:ext cx="3235221" cy="2597753"/>
            <a:chOff x="7050687" y="1924929"/>
            <a:chExt cx="4676636" cy="3533793"/>
          </a:xfrm>
        </p:grpSpPr>
        <p:pic>
          <p:nvPicPr>
            <p:cNvPr id="6" name="Picture 5">
              <a:extLst>
                <a:ext uri="{FF2B5EF4-FFF2-40B4-BE49-F238E27FC236}">
                  <a16:creationId xmlns:a16="http://schemas.microsoft.com/office/drawing/2014/main" id="{5FBBEC4B-E6FB-A80B-9B6E-9C4187680998}"/>
                </a:ext>
              </a:extLst>
            </p:cNvPr>
            <p:cNvPicPr>
              <a:picLocks noChangeAspect="1"/>
            </p:cNvPicPr>
            <p:nvPr/>
          </p:nvPicPr>
          <p:blipFill rotWithShape="1">
            <a:blip r:embed="rId4">
              <a:clrChange>
                <a:clrFrom>
                  <a:srgbClr val="FFFFFF"/>
                </a:clrFrom>
                <a:clrTo>
                  <a:srgbClr val="FFFFFF">
                    <a:alpha val="0"/>
                  </a:srgbClr>
                </a:clrTo>
              </a:clrChange>
            </a:blip>
            <a:srcRect l="24325" b="23051"/>
            <a:stretch/>
          </p:blipFill>
          <p:spPr>
            <a:xfrm>
              <a:off x="7050687" y="4181469"/>
              <a:ext cx="4676636" cy="1277253"/>
            </a:xfrm>
            <a:prstGeom prst="rect">
              <a:avLst/>
            </a:prstGeom>
          </p:spPr>
        </p:pic>
        <p:pic>
          <p:nvPicPr>
            <p:cNvPr id="7" name="Picture 6">
              <a:extLst>
                <a:ext uri="{FF2B5EF4-FFF2-40B4-BE49-F238E27FC236}">
                  <a16:creationId xmlns:a16="http://schemas.microsoft.com/office/drawing/2014/main" id="{9F3E574B-FAAE-4AFE-E983-58A0335748FC}"/>
                </a:ext>
              </a:extLst>
            </p:cNvPr>
            <p:cNvPicPr>
              <a:picLocks noChangeAspect="1"/>
            </p:cNvPicPr>
            <p:nvPr/>
          </p:nvPicPr>
          <p:blipFill rotWithShape="1">
            <a:blip r:embed="rId4">
              <a:clrChange>
                <a:clrFrom>
                  <a:srgbClr val="FFFFFF"/>
                </a:clrFrom>
                <a:clrTo>
                  <a:srgbClr val="FFFFFF">
                    <a:alpha val="0"/>
                  </a:srgbClr>
                </a:clrTo>
              </a:clrChange>
            </a:blip>
            <a:srcRect r="75884"/>
            <a:stretch/>
          </p:blipFill>
          <p:spPr>
            <a:xfrm>
              <a:off x="8015117" y="1924929"/>
              <a:ext cx="2521748" cy="2808501"/>
            </a:xfrm>
            <a:prstGeom prst="rect">
              <a:avLst/>
            </a:prstGeom>
          </p:spPr>
        </p:pic>
      </p:grpSp>
      <p:sp>
        <p:nvSpPr>
          <p:cNvPr id="22" name="Content Placeholder 2">
            <a:extLst>
              <a:ext uri="{FF2B5EF4-FFF2-40B4-BE49-F238E27FC236}">
                <a16:creationId xmlns:a16="http://schemas.microsoft.com/office/drawing/2014/main" id="{DA4AEF5B-C847-B935-EA1A-407C56EBF71D}"/>
              </a:ext>
            </a:extLst>
          </p:cNvPr>
          <p:cNvSpPr txBox="1">
            <a:spLocks/>
          </p:cNvSpPr>
          <p:nvPr/>
        </p:nvSpPr>
        <p:spPr>
          <a:xfrm>
            <a:off x="602150" y="3471371"/>
            <a:ext cx="4925797" cy="17526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t>Discusses and investigates known issues/concerns</a:t>
            </a:r>
          </a:p>
          <a:p>
            <a:pPr>
              <a:lnSpc>
                <a:spcPct val="100000"/>
              </a:lnSpc>
            </a:pPr>
            <a:r>
              <a:rPr lang="en-US" sz="1800"/>
              <a:t>Brainstorms and aligns new/improved data standards, policies, and/or procedures across programs</a:t>
            </a:r>
          </a:p>
          <a:p>
            <a:pPr>
              <a:lnSpc>
                <a:spcPct val="100000"/>
              </a:lnSpc>
            </a:pPr>
            <a:endParaRPr lang="en-US" sz="1800"/>
          </a:p>
        </p:txBody>
      </p:sp>
      <p:grpSp>
        <p:nvGrpSpPr>
          <p:cNvPr id="8" name="Group 7">
            <a:extLst>
              <a:ext uri="{FF2B5EF4-FFF2-40B4-BE49-F238E27FC236}">
                <a16:creationId xmlns:a16="http://schemas.microsoft.com/office/drawing/2014/main" id="{28E742A9-9B24-D3F8-EE44-9387C957986F}"/>
              </a:ext>
            </a:extLst>
          </p:cNvPr>
          <p:cNvGrpSpPr/>
          <p:nvPr/>
        </p:nvGrpSpPr>
        <p:grpSpPr>
          <a:xfrm>
            <a:off x="-2788656" y="-2412214"/>
            <a:ext cx="2568481" cy="2412214"/>
            <a:chOff x="12577725" y="-2421013"/>
            <a:chExt cx="2568481" cy="2412214"/>
          </a:xfrm>
        </p:grpSpPr>
        <p:sp>
          <p:nvSpPr>
            <p:cNvPr id="9" name="Freeform 14">
              <a:extLst>
                <a:ext uri="{FF2B5EF4-FFF2-40B4-BE49-F238E27FC236}">
                  <a16:creationId xmlns:a16="http://schemas.microsoft.com/office/drawing/2014/main" id="{E98A572F-3070-3258-5DB0-433C3315BF34}"/>
                </a:ext>
              </a:extLst>
            </p:cNvPr>
            <p:cNvSpPr/>
            <p:nvPr/>
          </p:nvSpPr>
          <p:spPr>
            <a:xfrm>
              <a:off x="12577725" y="-2421013"/>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3538A"/>
            </a:solidFill>
          </p:spPr>
          <p:txBody>
            <a:bodyPr/>
            <a:lstStyle/>
            <a:p>
              <a:endParaRPr lang="en-US"/>
            </a:p>
          </p:txBody>
        </p:sp>
        <p:pic>
          <p:nvPicPr>
            <p:cNvPr id="10" name="Graphic 9" descr="Right And Left Brain with solid fill">
              <a:extLst>
                <a:ext uri="{FF2B5EF4-FFF2-40B4-BE49-F238E27FC236}">
                  <a16:creationId xmlns:a16="http://schemas.microsoft.com/office/drawing/2014/main" id="{31298939-C21E-C4DF-2191-878899ACCC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89544" y="-2117608"/>
              <a:ext cx="1833108" cy="1833109"/>
            </a:xfrm>
            <a:prstGeom prst="rect">
              <a:avLst/>
            </a:prstGeom>
            <a:effectLst/>
          </p:spPr>
        </p:pic>
      </p:grpSp>
      <p:pic>
        <p:nvPicPr>
          <p:cNvPr id="2050" name="Picture 2" descr="Arrow Icon 512943">
            <a:extLst>
              <a:ext uri="{FF2B5EF4-FFF2-40B4-BE49-F238E27FC236}">
                <a16:creationId xmlns:a16="http://schemas.microsoft.com/office/drawing/2014/main" id="{2EE2B812-EC20-ED1A-03AD-DAA3011D37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174" t="28500" r="29297" b="28500"/>
          <a:stretch/>
        </p:blipFill>
        <p:spPr bwMode="auto">
          <a:xfrm rot="2579818">
            <a:off x="4799965" y="1102876"/>
            <a:ext cx="1984794" cy="2006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rrow Icon 512943">
            <a:extLst>
              <a:ext uri="{FF2B5EF4-FFF2-40B4-BE49-F238E27FC236}">
                <a16:creationId xmlns:a16="http://schemas.microsoft.com/office/drawing/2014/main" id="{07642BD6-CF85-0DF2-1265-56596A687E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174" t="28500" r="29297" b="28500"/>
          <a:stretch/>
        </p:blipFill>
        <p:spPr bwMode="auto">
          <a:xfrm rot="13865045">
            <a:off x="4805956" y="2330451"/>
            <a:ext cx="1984794" cy="200678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50655E2-F4D8-072E-5919-9B4187E3AED3}"/>
              </a:ext>
            </a:extLst>
          </p:cNvPr>
          <p:cNvSpPr txBox="1"/>
          <p:nvPr/>
        </p:nvSpPr>
        <p:spPr>
          <a:xfrm>
            <a:off x="3982277" y="2346257"/>
            <a:ext cx="3530555" cy="584775"/>
          </a:xfrm>
          <a:prstGeom prst="rect">
            <a:avLst/>
          </a:prstGeom>
          <a:solidFill>
            <a:schemeClr val="accent1">
              <a:lumMod val="20000"/>
              <a:lumOff val="80000"/>
              <a:alpha val="84000"/>
            </a:schemeClr>
          </a:solidFill>
        </p:spPr>
        <p:txBody>
          <a:bodyPr wrap="square">
            <a:spAutoFit/>
          </a:bodyPr>
          <a:lstStyle>
            <a:defPPr>
              <a:defRPr lang="en-US"/>
            </a:defPPr>
            <a:lvl1pPr>
              <a:defRPr sz="1600"/>
            </a:lvl1pPr>
          </a:lstStyle>
          <a:p>
            <a:r>
              <a:rPr lang="en-US"/>
              <a:t>Brainstormed a list of issues and concerns troubling the various programs</a:t>
            </a:r>
          </a:p>
        </p:txBody>
      </p:sp>
      <p:sp>
        <p:nvSpPr>
          <p:cNvPr id="24" name="TextBox 23">
            <a:extLst>
              <a:ext uri="{FF2B5EF4-FFF2-40B4-BE49-F238E27FC236}">
                <a16:creationId xmlns:a16="http://schemas.microsoft.com/office/drawing/2014/main" id="{B522269D-5760-C8A5-F079-6A52E3AC1A1E}"/>
              </a:ext>
            </a:extLst>
          </p:cNvPr>
          <p:cNvSpPr txBox="1"/>
          <p:nvPr/>
        </p:nvSpPr>
        <p:spPr>
          <a:xfrm>
            <a:off x="4274899" y="2283582"/>
            <a:ext cx="3155298" cy="646986"/>
          </a:xfrm>
          <a:prstGeom prst="roundRect">
            <a:avLst/>
          </a:prstGeom>
          <a:solidFill>
            <a:schemeClr val="accent1">
              <a:lumMod val="20000"/>
              <a:lumOff val="80000"/>
              <a:alpha val="84000"/>
            </a:schemeClr>
          </a:solidFill>
        </p:spPr>
        <p:txBody>
          <a:bodyPr wrap="square">
            <a:spAutoFit/>
          </a:bodyPr>
          <a:lstStyle/>
          <a:p>
            <a:r>
              <a:rPr lang="en-US" sz="1600"/>
              <a:t>Prioritized the list of issues and concerns</a:t>
            </a:r>
          </a:p>
        </p:txBody>
      </p:sp>
    </p:spTree>
    <p:extLst>
      <p:ext uri="{BB962C8B-B14F-4D97-AF65-F5344CB8AC3E}">
        <p14:creationId xmlns:p14="http://schemas.microsoft.com/office/powerpoint/2010/main" val="2594420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nodeType="clickEffect">
                                  <p:stCondLst>
                                    <p:cond delay="0"/>
                                  </p:stCondLst>
                                  <p:childTnLst>
                                    <p:animEffect transition="out" filter="wipe(left)">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22" presetClass="exit" presetSubtype="8" fill="hold" grpId="1" nodeType="withEffect">
                                  <p:stCondLst>
                                    <p:cond delay="0"/>
                                  </p:stCondLst>
                                  <p:childTnLst>
                                    <p:animEffect transition="out" filter="wipe(lef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2" fill="hold" grpId="1" nodeType="clickEffect">
                                  <p:stCondLst>
                                    <p:cond delay="0"/>
                                  </p:stCondLst>
                                  <p:childTnLst>
                                    <p:animEffect transition="out" filter="wipe(right)">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par>
                          <p:cTn id="35" fill="hold">
                            <p:stCondLst>
                              <p:cond delay="500"/>
                            </p:stCondLst>
                            <p:childTnLst>
                              <p:par>
                                <p:cTn id="36" presetID="22" presetClass="exit" presetSubtype="2" fill="hold" nodeType="afterEffect">
                                  <p:stCondLst>
                                    <p:cond delay="0"/>
                                  </p:stCondLst>
                                  <p:childTnLst>
                                    <p:animEffect transition="out" filter="wipe(right)">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000"/>
                            </p:stCondLst>
                            <p:childTnLst>
                              <p:par>
                                <p:cTn id="40" presetID="21" presetClass="entr" presetSubtype="3" fill="hold" nodeType="after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wheel(3)">
                                      <p:cBhvr>
                                        <p:cTn id="42" dur="2000"/>
                                        <p:tgtEl>
                                          <p:spTgt spid="2050"/>
                                        </p:tgtEl>
                                      </p:cBhvr>
                                    </p:animEffect>
                                  </p:childTnLst>
                                </p:cTn>
                              </p:par>
                              <p:par>
                                <p:cTn id="43" presetID="21" presetClass="entr" presetSubtype="3"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heel(3)">
                                      <p:cBhvr>
                                        <p:cTn id="4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0E31-EBEE-9758-0797-9EFF80140C87}"/>
              </a:ext>
            </a:extLst>
          </p:cNvPr>
          <p:cNvSpPr>
            <a:spLocks noGrp="1"/>
          </p:cNvSpPr>
          <p:nvPr>
            <p:ph type="title"/>
          </p:nvPr>
        </p:nvSpPr>
        <p:spPr/>
        <p:txBody>
          <a:bodyPr/>
          <a:lstStyle/>
          <a:p>
            <a:r>
              <a:rPr lang="en-US"/>
              <a:t>Hosting Series of Information Sessions</a:t>
            </a:r>
          </a:p>
        </p:txBody>
      </p:sp>
      <p:sp>
        <p:nvSpPr>
          <p:cNvPr id="3" name="Content Placeholder 2">
            <a:extLst>
              <a:ext uri="{FF2B5EF4-FFF2-40B4-BE49-F238E27FC236}">
                <a16:creationId xmlns:a16="http://schemas.microsoft.com/office/drawing/2014/main" id="{572BBB54-12B5-EA7E-5ACA-63DCC7D1F415}"/>
              </a:ext>
            </a:extLst>
          </p:cNvPr>
          <p:cNvSpPr>
            <a:spLocks noGrp="1"/>
          </p:cNvSpPr>
          <p:nvPr>
            <p:ph idx="1"/>
          </p:nvPr>
        </p:nvSpPr>
        <p:spPr>
          <a:xfrm>
            <a:off x="369455" y="1398299"/>
            <a:ext cx="8522754" cy="4778663"/>
          </a:xfrm>
        </p:spPr>
        <p:txBody>
          <a:bodyPr/>
          <a:lstStyle/>
          <a:p>
            <a:r>
              <a:rPr lang="en-US" b="1"/>
              <a:t>Purpose:</a:t>
            </a:r>
            <a:r>
              <a:rPr lang="en-US"/>
              <a:t> </a:t>
            </a:r>
            <a:r>
              <a:rPr lang="en-US" sz="2400"/>
              <a:t>Create awareness, establish interest and garner buy-in from all levels of leadership and staffing</a:t>
            </a:r>
          </a:p>
          <a:p>
            <a:r>
              <a:rPr lang="en-US" b="1"/>
              <a:t>Approach:</a:t>
            </a:r>
          </a:p>
          <a:p>
            <a:pPr lvl="1"/>
            <a:r>
              <a:rPr lang="en-US"/>
              <a:t>Upper leadership -&gt; Middle managers -&gt; Staff</a:t>
            </a:r>
          </a:p>
          <a:p>
            <a:r>
              <a:rPr lang="en-US" b="1"/>
              <a:t>Audience-based session materials:</a:t>
            </a:r>
          </a:p>
          <a:p>
            <a:pPr lvl="1"/>
            <a:r>
              <a:rPr lang="en-US"/>
              <a:t>Overview of data governance</a:t>
            </a:r>
          </a:p>
          <a:p>
            <a:pPr lvl="1"/>
            <a:r>
              <a:rPr lang="en-US"/>
              <a:t>Reasoning for pursuing to est. data governance</a:t>
            </a:r>
          </a:p>
          <a:p>
            <a:pPr lvl="1"/>
            <a:r>
              <a:rPr lang="en-US"/>
              <a:t>Relevant examples of how data governance relates to programs</a:t>
            </a:r>
          </a:p>
          <a:p>
            <a:pPr lvl="1"/>
            <a:r>
              <a:rPr lang="en-US"/>
              <a:t>Hands-on activity to better understand governance activities</a:t>
            </a:r>
          </a:p>
          <a:p>
            <a:pPr lvl="1"/>
            <a:endParaRPr lang="en-US"/>
          </a:p>
          <a:p>
            <a:pPr lvl="1"/>
            <a:endParaRPr lang="en-US"/>
          </a:p>
          <a:p>
            <a:endParaRPr lang="en-US"/>
          </a:p>
          <a:p>
            <a:pPr lvl="1"/>
            <a:endParaRPr lang="en-US"/>
          </a:p>
          <a:p>
            <a:endParaRPr lang="en-US"/>
          </a:p>
        </p:txBody>
      </p:sp>
      <p:grpSp>
        <p:nvGrpSpPr>
          <p:cNvPr id="5" name="Group 4">
            <a:extLst>
              <a:ext uri="{FF2B5EF4-FFF2-40B4-BE49-F238E27FC236}">
                <a16:creationId xmlns:a16="http://schemas.microsoft.com/office/drawing/2014/main" id="{9CAA51AE-59C0-E351-DBB5-7972BACCA895}"/>
              </a:ext>
            </a:extLst>
          </p:cNvPr>
          <p:cNvGrpSpPr/>
          <p:nvPr/>
        </p:nvGrpSpPr>
        <p:grpSpPr>
          <a:xfrm>
            <a:off x="8892209" y="2222893"/>
            <a:ext cx="2568481" cy="2412214"/>
            <a:chOff x="12577725" y="-2421013"/>
            <a:chExt cx="2568481" cy="2412214"/>
          </a:xfrm>
        </p:grpSpPr>
        <p:sp>
          <p:nvSpPr>
            <p:cNvPr id="6" name="Freeform 14">
              <a:extLst>
                <a:ext uri="{FF2B5EF4-FFF2-40B4-BE49-F238E27FC236}">
                  <a16:creationId xmlns:a16="http://schemas.microsoft.com/office/drawing/2014/main" id="{700AA5AC-6116-396C-6728-04C675422354}"/>
                </a:ext>
              </a:extLst>
            </p:cNvPr>
            <p:cNvSpPr/>
            <p:nvPr/>
          </p:nvSpPr>
          <p:spPr>
            <a:xfrm>
              <a:off x="12577725" y="-2421013"/>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3538A"/>
            </a:solidFill>
          </p:spPr>
          <p:txBody>
            <a:bodyPr/>
            <a:lstStyle/>
            <a:p>
              <a:endParaRPr lang="en-US"/>
            </a:p>
          </p:txBody>
        </p:sp>
        <p:pic>
          <p:nvPicPr>
            <p:cNvPr id="7" name="Graphic 6" descr="Right And Left Brain with solid fill">
              <a:extLst>
                <a:ext uri="{FF2B5EF4-FFF2-40B4-BE49-F238E27FC236}">
                  <a16:creationId xmlns:a16="http://schemas.microsoft.com/office/drawing/2014/main" id="{4CAD17E0-0FD7-61D9-5A65-FC66AE8C59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89544" y="-2117608"/>
              <a:ext cx="1833108" cy="1833109"/>
            </a:xfrm>
            <a:prstGeom prst="rect">
              <a:avLst/>
            </a:prstGeom>
            <a:effectLst/>
          </p:spPr>
        </p:pic>
      </p:grpSp>
      <p:grpSp>
        <p:nvGrpSpPr>
          <p:cNvPr id="8" name="Group 7">
            <a:extLst>
              <a:ext uri="{FF2B5EF4-FFF2-40B4-BE49-F238E27FC236}">
                <a16:creationId xmlns:a16="http://schemas.microsoft.com/office/drawing/2014/main" id="{7E0B0F29-D3F8-52B2-36AB-F913F76C8BB1}"/>
              </a:ext>
            </a:extLst>
          </p:cNvPr>
          <p:cNvGrpSpPr/>
          <p:nvPr/>
        </p:nvGrpSpPr>
        <p:grpSpPr>
          <a:xfrm>
            <a:off x="-3081722" y="-2412214"/>
            <a:ext cx="2568481" cy="2412214"/>
            <a:chOff x="13488991" y="1311681"/>
            <a:chExt cx="2568481" cy="2412214"/>
          </a:xfrm>
        </p:grpSpPr>
        <p:sp>
          <p:nvSpPr>
            <p:cNvPr id="9" name="Freeform 20">
              <a:extLst>
                <a:ext uri="{FF2B5EF4-FFF2-40B4-BE49-F238E27FC236}">
                  <a16:creationId xmlns:a16="http://schemas.microsoft.com/office/drawing/2014/main" id="{AB9DB398-F434-83E0-69CE-DC2842D9D54A}"/>
                </a:ext>
              </a:extLst>
            </p:cNvPr>
            <p:cNvSpPr/>
            <p:nvPr/>
          </p:nvSpPr>
          <p:spPr>
            <a:xfrm>
              <a:off x="13488991" y="1311681"/>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F416B"/>
            </a:solidFill>
          </p:spPr>
          <p:txBody>
            <a:bodyPr/>
            <a:lstStyle/>
            <a:p>
              <a:endParaRPr lang="en-US"/>
            </a:p>
          </p:txBody>
        </p:sp>
        <p:pic>
          <p:nvPicPr>
            <p:cNvPr id="10" name="Graphic 9" descr="Target Audience with solid fill">
              <a:extLst>
                <a:ext uri="{FF2B5EF4-FFF2-40B4-BE49-F238E27FC236}">
                  <a16:creationId xmlns:a16="http://schemas.microsoft.com/office/drawing/2014/main" id="{32798264-115D-E8B5-5AA1-396B12FC91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56677" y="1638483"/>
              <a:ext cx="1833108" cy="1833108"/>
            </a:xfrm>
            <a:prstGeom prst="rect">
              <a:avLst/>
            </a:prstGeom>
            <a:effectLst/>
          </p:spPr>
        </p:pic>
      </p:grpSp>
    </p:spTree>
    <p:extLst>
      <p:ext uri="{BB962C8B-B14F-4D97-AF65-F5344CB8AC3E}">
        <p14:creationId xmlns:p14="http://schemas.microsoft.com/office/powerpoint/2010/main" val="337628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0E31-EBEE-9758-0797-9EFF80140C87}"/>
              </a:ext>
            </a:extLst>
          </p:cNvPr>
          <p:cNvSpPr>
            <a:spLocks noGrp="1"/>
          </p:cNvSpPr>
          <p:nvPr>
            <p:ph type="title"/>
          </p:nvPr>
        </p:nvSpPr>
        <p:spPr/>
        <p:txBody>
          <a:bodyPr/>
          <a:lstStyle/>
          <a:p>
            <a:r>
              <a:rPr lang="en-US"/>
              <a:t>Program Recruitment</a:t>
            </a:r>
          </a:p>
        </p:txBody>
      </p:sp>
      <p:sp>
        <p:nvSpPr>
          <p:cNvPr id="3" name="Content Placeholder 2">
            <a:extLst>
              <a:ext uri="{FF2B5EF4-FFF2-40B4-BE49-F238E27FC236}">
                <a16:creationId xmlns:a16="http://schemas.microsoft.com/office/drawing/2014/main" id="{572BBB54-12B5-EA7E-5ACA-63DCC7D1F415}"/>
              </a:ext>
            </a:extLst>
          </p:cNvPr>
          <p:cNvSpPr>
            <a:spLocks noGrp="1"/>
          </p:cNvSpPr>
          <p:nvPr>
            <p:ph idx="1"/>
          </p:nvPr>
        </p:nvSpPr>
        <p:spPr>
          <a:xfrm>
            <a:off x="369456" y="1398299"/>
            <a:ext cx="9425898" cy="4778663"/>
          </a:xfrm>
        </p:spPr>
        <p:txBody>
          <a:bodyPr>
            <a:normAutofit fontScale="92500"/>
          </a:bodyPr>
          <a:lstStyle/>
          <a:p>
            <a:r>
              <a:rPr lang="en-US" b="1"/>
              <a:t>Clearly identify roles and responsibilities</a:t>
            </a:r>
          </a:p>
          <a:p>
            <a:pPr lvl="1"/>
            <a:r>
              <a:rPr lang="en-US"/>
              <a:t>Provide transparency in terms of time commitment, work to be done, etc.</a:t>
            </a:r>
          </a:p>
          <a:p>
            <a:r>
              <a:rPr lang="en-US" b="1"/>
              <a:t>Develop job descriptions and criteria for each role </a:t>
            </a:r>
            <a:r>
              <a:rPr lang="en-US" b="1" i="1">
                <a:solidFill>
                  <a:schemeClr val="accent6"/>
                </a:solidFill>
              </a:rPr>
              <a:t>*optional*</a:t>
            </a:r>
          </a:p>
          <a:p>
            <a:pPr lvl="1"/>
            <a:r>
              <a:rPr lang="en-US"/>
              <a:t>Outline necessary skills, qualifications, and experience</a:t>
            </a:r>
          </a:p>
          <a:p>
            <a:r>
              <a:rPr lang="en-US" b="1"/>
              <a:t>Define the recruitment process</a:t>
            </a:r>
          </a:p>
          <a:p>
            <a:pPr lvl="1"/>
            <a:r>
              <a:rPr lang="en-US"/>
              <a:t>List out the steps and provide details in terms of how to apply/indicate interest in group membership to notification of acceptance </a:t>
            </a:r>
          </a:p>
          <a:p>
            <a:r>
              <a:rPr lang="en-US" b="1"/>
              <a:t>Provide training and on-boarding</a:t>
            </a:r>
          </a:p>
          <a:p>
            <a:pPr lvl="1"/>
            <a:r>
              <a:rPr lang="en-US"/>
              <a:t>Group specific training to teach or familiarize individual to the organization’s data governance framework and processes</a:t>
            </a:r>
          </a:p>
          <a:p>
            <a:pPr lvl="1"/>
            <a:r>
              <a:rPr lang="en-US"/>
              <a:t>Offer extra educational materials geared towards training topics</a:t>
            </a:r>
          </a:p>
        </p:txBody>
      </p:sp>
      <p:grpSp>
        <p:nvGrpSpPr>
          <p:cNvPr id="4" name="Group 3">
            <a:extLst>
              <a:ext uri="{FF2B5EF4-FFF2-40B4-BE49-F238E27FC236}">
                <a16:creationId xmlns:a16="http://schemas.microsoft.com/office/drawing/2014/main" id="{FC13067E-F2B9-6063-A051-66E4647E13CD}"/>
              </a:ext>
            </a:extLst>
          </p:cNvPr>
          <p:cNvGrpSpPr/>
          <p:nvPr/>
        </p:nvGrpSpPr>
        <p:grpSpPr>
          <a:xfrm>
            <a:off x="9291010" y="2222893"/>
            <a:ext cx="2568481" cy="2412214"/>
            <a:chOff x="13488991" y="1311681"/>
            <a:chExt cx="2568481" cy="2412214"/>
          </a:xfrm>
        </p:grpSpPr>
        <p:sp>
          <p:nvSpPr>
            <p:cNvPr id="5" name="Freeform 20">
              <a:extLst>
                <a:ext uri="{FF2B5EF4-FFF2-40B4-BE49-F238E27FC236}">
                  <a16:creationId xmlns:a16="http://schemas.microsoft.com/office/drawing/2014/main" id="{6E64EF82-B80E-5B1E-14D1-BFA4E5740929}"/>
                </a:ext>
              </a:extLst>
            </p:cNvPr>
            <p:cNvSpPr/>
            <p:nvPr/>
          </p:nvSpPr>
          <p:spPr>
            <a:xfrm>
              <a:off x="13488991" y="1311681"/>
              <a:ext cx="2568481" cy="2412214"/>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F416B"/>
            </a:solidFill>
          </p:spPr>
          <p:txBody>
            <a:bodyPr/>
            <a:lstStyle/>
            <a:p>
              <a:endParaRPr lang="en-US"/>
            </a:p>
          </p:txBody>
        </p:sp>
        <p:pic>
          <p:nvPicPr>
            <p:cNvPr id="6" name="Graphic 5" descr="Target Audience with solid fill">
              <a:extLst>
                <a:ext uri="{FF2B5EF4-FFF2-40B4-BE49-F238E27FC236}">
                  <a16:creationId xmlns:a16="http://schemas.microsoft.com/office/drawing/2014/main" id="{175BEB17-D931-316C-E012-FD3BA79548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56677" y="1638483"/>
              <a:ext cx="1833108" cy="1833108"/>
            </a:xfrm>
            <a:prstGeom prst="rect">
              <a:avLst/>
            </a:prstGeom>
            <a:effectLst/>
          </p:spPr>
        </p:pic>
      </p:grpSp>
      <p:grpSp>
        <p:nvGrpSpPr>
          <p:cNvPr id="39" name="Group 38">
            <a:extLst>
              <a:ext uri="{FF2B5EF4-FFF2-40B4-BE49-F238E27FC236}">
                <a16:creationId xmlns:a16="http://schemas.microsoft.com/office/drawing/2014/main" id="{52E8A878-351D-4138-E18C-0B25B990A11C}"/>
              </a:ext>
            </a:extLst>
          </p:cNvPr>
          <p:cNvGrpSpPr/>
          <p:nvPr/>
        </p:nvGrpSpPr>
        <p:grpSpPr>
          <a:xfrm>
            <a:off x="-3114419" y="-3439789"/>
            <a:ext cx="3780702" cy="3326182"/>
            <a:chOff x="534555" y="1636042"/>
            <a:chExt cx="1885908" cy="1659182"/>
          </a:xfrm>
        </p:grpSpPr>
        <p:grpSp>
          <p:nvGrpSpPr>
            <p:cNvPr id="40" name="Group 39">
              <a:extLst>
                <a:ext uri="{FF2B5EF4-FFF2-40B4-BE49-F238E27FC236}">
                  <a16:creationId xmlns:a16="http://schemas.microsoft.com/office/drawing/2014/main" id="{F195A8C4-DF12-0E38-EB66-FC682AACAC7E}"/>
                </a:ext>
              </a:extLst>
            </p:cNvPr>
            <p:cNvGrpSpPr/>
            <p:nvPr/>
          </p:nvGrpSpPr>
          <p:grpSpPr>
            <a:xfrm>
              <a:off x="534555" y="1636042"/>
              <a:ext cx="1885908" cy="1659182"/>
              <a:chOff x="534555" y="1636042"/>
              <a:chExt cx="1885908" cy="1659182"/>
            </a:xfrm>
          </p:grpSpPr>
          <p:sp>
            <p:nvSpPr>
              <p:cNvPr id="42" name="Freeform 2">
                <a:extLst>
                  <a:ext uri="{FF2B5EF4-FFF2-40B4-BE49-F238E27FC236}">
                    <a16:creationId xmlns:a16="http://schemas.microsoft.com/office/drawing/2014/main" id="{8531C50B-B23A-BA1E-F31F-0D4A4D3EB4F9}"/>
                  </a:ext>
                </a:extLst>
              </p:cNvPr>
              <p:cNvSpPr/>
              <p:nvPr/>
            </p:nvSpPr>
            <p:spPr>
              <a:xfrm>
                <a:off x="534555"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3" name="Group 42">
                <a:extLst>
                  <a:ext uri="{FF2B5EF4-FFF2-40B4-BE49-F238E27FC236}">
                    <a16:creationId xmlns:a16="http://schemas.microsoft.com/office/drawing/2014/main" id="{A98EC14C-F086-DEF3-E108-D6222B2B3823}"/>
                  </a:ext>
                </a:extLst>
              </p:cNvPr>
              <p:cNvGrpSpPr/>
              <p:nvPr/>
            </p:nvGrpSpPr>
            <p:grpSpPr>
              <a:xfrm>
                <a:off x="659988" y="1809008"/>
                <a:ext cx="1639964" cy="1486216"/>
                <a:chOff x="-90792" y="-50800"/>
                <a:chExt cx="812800" cy="736600"/>
              </a:xfrm>
            </p:grpSpPr>
            <p:sp>
              <p:nvSpPr>
                <p:cNvPr id="44" name="Freeform 8">
                  <a:extLst>
                    <a:ext uri="{FF2B5EF4-FFF2-40B4-BE49-F238E27FC236}">
                      <a16:creationId xmlns:a16="http://schemas.microsoft.com/office/drawing/2014/main" id="{FC0B546B-5613-EA40-8419-CC40E9C319FE}"/>
                    </a:ext>
                  </a:extLst>
                </p:cNvPr>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4FCDCC"/>
                </a:solidFill>
              </p:spPr>
              <p:txBody>
                <a:bodyPr/>
                <a:lstStyle/>
                <a:p>
                  <a:endParaRPr lang="en-US"/>
                </a:p>
              </p:txBody>
            </p:sp>
            <p:sp>
              <p:nvSpPr>
                <p:cNvPr id="45" name="TextBox 9">
                  <a:extLst>
                    <a:ext uri="{FF2B5EF4-FFF2-40B4-BE49-F238E27FC236}">
                      <a16:creationId xmlns:a16="http://schemas.microsoft.com/office/drawing/2014/main" id="{C6E361DC-1CE5-52AE-BA03-3EEAE436356E}"/>
                    </a:ext>
                  </a:extLst>
                </p:cNvPr>
                <p:cNvSpPr txBox="1"/>
                <p:nvPr/>
              </p:nvSpPr>
              <p:spPr>
                <a:xfrm>
                  <a:off x="-90792" y="-50800"/>
                  <a:ext cx="812800" cy="7366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599"/>
                    </a:lnSpc>
                  </a:pPr>
                  <a:endParaRPr lang="en-US" sz="3999" spc="119">
                    <a:solidFill>
                      <a:srgbClr val="FFFFFF"/>
                    </a:solidFill>
                    <a:latin typeface="Aileron Ultra-Bold"/>
                  </a:endParaRPr>
                </a:p>
              </p:txBody>
            </p:sp>
          </p:grpSp>
        </p:grpSp>
        <p:pic>
          <p:nvPicPr>
            <p:cNvPr id="41" name="Graphic 40" descr="Cloud Computing with solid fill">
              <a:extLst>
                <a:ext uri="{FF2B5EF4-FFF2-40B4-BE49-F238E27FC236}">
                  <a16:creationId xmlns:a16="http://schemas.microsoft.com/office/drawing/2014/main" id="{71B5EF58-1E97-D210-AE5B-4FCF8F8E34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17331" y="2004485"/>
              <a:ext cx="988315" cy="988315"/>
            </a:xfrm>
            <a:prstGeom prst="rect">
              <a:avLst/>
            </a:prstGeom>
            <a:effectLst/>
          </p:spPr>
        </p:pic>
      </p:grpSp>
      <p:grpSp>
        <p:nvGrpSpPr>
          <p:cNvPr id="46" name="Group 45">
            <a:extLst>
              <a:ext uri="{FF2B5EF4-FFF2-40B4-BE49-F238E27FC236}">
                <a16:creationId xmlns:a16="http://schemas.microsoft.com/office/drawing/2014/main" id="{C7CF0833-0D0B-09AF-63A0-60C780677F48}"/>
              </a:ext>
            </a:extLst>
          </p:cNvPr>
          <p:cNvGrpSpPr/>
          <p:nvPr/>
        </p:nvGrpSpPr>
        <p:grpSpPr>
          <a:xfrm>
            <a:off x="-3885335" y="1484981"/>
            <a:ext cx="3780702" cy="2852737"/>
            <a:chOff x="2409690" y="2422938"/>
            <a:chExt cx="1885908" cy="1423016"/>
          </a:xfrm>
        </p:grpSpPr>
        <p:grpSp>
          <p:nvGrpSpPr>
            <p:cNvPr id="47" name="Group 46">
              <a:extLst>
                <a:ext uri="{FF2B5EF4-FFF2-40B4-BE49-F238E27FC236}">
                  <a16:creationId xmlns:a16="http://schemas.microsoft.com/office/drawing/2014/main" id="{F2D4AA44-3FF8-B615-95F1-833C77276312}"/>
                </a:ext>
              </a:extLst>
            </p:cNvPr>
            <p:cNvGrpSpPr/>
            <p:nvPr/>
          </p:nvGrpSpPr>
          <p:grpSpPr>
            <a:xfrm>
              <a:off x="2409690" y="2422938"/>
              <a:ext cx="1885908" cy="1423016"/>
              <a:chOff x="2409690" y="2422938"/>
              <a:chExt cx="1885908" cy="1423016"/>
            </a:xfrm>
          </p:grpSpPr>
          <p:sp>
            <p:nvSpPr>
              <p:cNvPr id="49" name="Freeform 3">
                <a:extLst>
                  <a:ext uri="{FF2B5EF4-FFF2-40B4-BE49-F238E27FC236}">
                    <a16:creationId xmlns:a16="http://schemas.microsoft.com/office/drawing/2014/main" id="{B798C8E2-A798-22AF-2A4B-4B213D71F27E}"/>
                  </a:ext>
                </a:extLst>
              </p:cNvPr>
              <p:cNvSpPr/>
              <p:nvPr/>
            </p:nvSpPr>
            <p:spPr>
              <a:xfrm rot="10800000" flipH="1">
                <a:off x="2409690" y="2799275"/>
                <a:ext cx="1885908" cy="1046679"/>
              </a:xfrm>
              <a:custGeom>
                <a:avLst/>
                <a:gdLst/>
                <a:ahLst/>
                <a:cxnLst/>
                <a:rect l="l" t="t" r="r" b="b"/>
                <a:pathLst>
                  <a:path w="3548919" h="1969650">
                    <a:moveTo>
                      <a:pt x="3548919" y="0"/>
                    </a:moveTo>
                    <a:lnTo>
                      <a:pt x="0" y="0"/>
                    </a:lnTo>
                    <a:lnTo>
                      <a:pt x="0" y="1969651"/>
                    </a:lnTo>
                    <a:lnTo>
                      <a:pt x="3548919" y="1969651"/>
                    </a:lnTo>
                    <a:lnTo>
                      <a:pt x="3548919"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0" name="Freeform 17">
                <a:extLst>
                  <a:ext uri="{FF2B5EF4-FFF2-40B4-BE49-F238E27FC236}">
                    <a16:creationId xmlns:a16="http://schemas.microsoft.com/office/drawing/2014/main" id="{2EFBF395-FC5A-8113-08F6-A7CF4D31DD9B}"/>
                  </a:ext>
                </a:extLst>
              </p:cNvPr>
              <p:cNvSpPr/>
              <p:nvPr/>
            </p:nvSpPr>
            <p:spPr>
              <a:xfrm>
                <a:off x="2718309"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8B6B4"/>
              </a:solidFill>
            </p:spPr>
            <p:txBody>
              <a:bodyPr/>
              <a:lstStyle/>
              <a:p>
                <a:endParaRPr lang="en-US"/>
              </a:p>
            </p:txBody>
          </p:sp>
        </p:grpSp>
        <p:pic>
          <p:nvPicPr>
            <p:cNvPr id="48" name="Graphic 47" descr="Playbook with solid fill">
              <a:extLst>
                <a:ext uri="{FF2B5EF4-FFF2-40B4-BE49-F238E27FC236}">
                  <a16:creationId xmlns:a16="http://schemas.microsoft.com/office/drawing/2014/main" id="{E269C46A-EC6C-9894-A080-191E49FB7D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94242" y="2524660"/>
              <a:ext cx="1046680" cy="1046680"/>
            </a:xfrm>
            <a:prstGeom prst="rect">
              <a:avLst/>
            </a:prstGeom>
            <a:effectLst/>
          </p:spPr>
        </p:pic>
      </p:grpSp>
      <p:grpSp>
        <p:nvGrpSpPr>
          <p:cNvPr id="51" name="Group 50">
            <a:extLst>
              <a:ext uri="{FF2B5EF4-FFF2-40B4-BE49-F238E27FC236}">
                <a16:creationId xmlns:a16="http://schemas.microsoft.com/office/drawing/2014/main" id="{C3828DC9-8994-705C-4D21-B110D5016D25}"/>
              </a:ext>
            </a:extLst>
          </p:cNvPr>
          <p:cNvGrpSpPr/>
          <p:nvPr/>
        </p:nvGrpSpPr>
        <p:grpSpPr>
          <a:xfrm>
            <a:off x="1999306" y="-3761729"/>
            <a:ext cx="3780702" cy="2995609"/>
            <a:chOff x="4291704" y="1636042"/>
            <a:chExt cx="1885908" cy="1494284"/>
          </a:xfrm>
        </p:grpSpPr>
        <p:grpSp>
          <p:nvGrpSpPr>
            <p:cNvPr id="52" name="Group 51">
              <a:extLst>
                <a:ext uri="{FF2B5EF4-FFF2-40B4-BE49-F238E27FC236}">
                  <a16:creationId xmlns:a16="http://schemas.microsoft.com/office/drawing/2014/main" id="{A58583D8-6432-9EAD-310B-5DFFB202F26C}"/>
                </a:ext>
              </a:extLst>
            </p:cNvPr>
            <p:cNvGrpSpPr/>
            <p:nvPr/>
          </p:nvGrpSpPr>
          <p:grpSpPr>
            <a:xfrm>
              <a:off x="4291704" y="1636042"/>
              <a:ext cx="1885908" cy="1494284"/>
              <a:chOff x="4291704" y="1636042"/>
              <a:chExt cx="1885908" cy="1494284"/>
            </a:xfrm>
          </p:grpSpPr>
          <p:sp>
            <p:nvSpPr>
              <p:cNvPr id="54" name="Freeform 4">
                <a:extLst>
                  <a:ext uri="{FF2B5EF4-FFF2-40B4-BE49-F238E27FC236}">
                    <a16:creationId xmlns:a16="http://schemas.microsoft.com/office/drawing/2014/main" id="{620BC967-330F-9A28-96D6-124F7E847ECF}"/>
                  </a:ext>
                </a:extLst>
              </p:cNvPr>
              <p:cNvSpPr/>
              <p:nvPr/>
            </p:nvSpPr>
            <p:spPr>
              <a:xfrm>
                <a:off x="4291704"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5" name="Freeform 11">
                <a:extLst>
                  <a:ext uri="{FF2B5EF4-FFF2-40B4-BE49-F238E27FC236}">
                    <a16:creationId xmlns:a16="http://schemas.microsoft.com/office/drawing/2014/main" id="{61BC3169-D1F1-2F3E-EBA3-A2021AD65D33}"/>
                  </a:ext>
                </a:extLst>
              </p:cNvPr>
              <p:cNvSpPr/>
              <p:nvPr/>
            </p:nvSpPr>
            <p:spPr>
              <a:xfrm>
                <a:off x="4590724" y="1927054"/>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37C9EF"/>
              </a:solidFill>
            </p:spPr>
            <p:txBody>
              <a:bodyPr/>
              <a:lstStyle/>
              <a:p>
                <a:endParaRPr lang="en-US"/>
              </a:p>
            </p:txBody>
          </p:sp>
        </p:grpSp>
        <p:pic>
          <p:nvPicPr>
            <p:cNvPr id="53" name="Graphic 52" descr="Storytelling with solid fill">
              <a:extLst>
                <a:ext uri="{FF2B5EF4-FFF2-40B4-BE49-F238E27FC236}">
                  <a16:creationId xmlns:a16="http://schemas.microsoft.com/office/drawing/2014/main" id="{6543EC76-1307-6539-C630-DFF84770694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750811" y="2024244"/>
              <a:ext cx="987628" cy="987628"/>
            </a:xfrm>
            <a:prstGeom prst="rect">
              <a:avLst/>
            </a:prstGeom>
            <a:effectLst/>
          </p:spPr>
        </p:pic>
      </p:grpSp>
      <p:grpSp>
        <p:nvGrpSpPr>
          <p:cNvPr id="56" name="Group 55">
            <a:extLst>
              <a:ext uri="{FF2B5EF4-FFF2-40B4-BE49-F238E27FC236}">
                <a16:creationId xmlns:a16="http://schemas.microsoft.com/office/drawing/2014/main" id="{E670790B-6C7B-05DA-B203-1DD083DAA8BF}"/>
              </a:ext>
            </a:extLst>
          </p:cNvPr>
          <p:cNvGrpSpPr/>
          <p:nvPr/>
        </p:nvGrpSpPr>
        <p:grpSpPr>
          <a:xfrm>
            <a:off x="7679456" y="-3576415"/>
            <a:ext cx="3780702" cy="2852737"/>
            <a:chOff x="6166839" y="2422938"/>
            <a:chExt cx="1885908" cy="1423016"/>
          </a:xfrm>
        </p:grpSpPr>
        <p:grpSp>
          <p:nvGrpSpPr>
            <p:cNvPr id="57" name="Group 56">
              <a:extLst>
                <a:ext uri="{FF2B5EF4-FFF2-40B4-BE49-F238E27FC236}">
                  <a16:creationId xmlns:a16="http://schemas.microsoft.com/office/drawing/2014/main" id="{1D95E2C2-E21B-D683-5D87-E419E4FA0672}"/>
                </a:ext>
              </a:extLst>
            </p:cNvPr>
            <p:cNvGrpSpPr/>
            <p:nvPr/>
          </p:nvGrpSpPr>
          <p:grpSpPr>
            <a:xfrm>
              <a:off x="6166839" y="2422938"/>
              <a:ext cx="1885908" cy="1423016"/>
              <a:chOff x="6166839" y="2422938"/>
              <a:chExt cx="1885908" cy="1423016"/>
            </a:xfrm>
          </p:grpSpPr>
          <p:sp>
            <p:nvSpPr>
              <p:cNvPr id="59" name="Freeform 5">
                <a:extLst>
                  <a:ext uri="{FF2B5EF4-FFF2-40B4-BE49-F238E27FC236}">
                    <a16:creationId xmlns:a16="http://schemas.microsoft.com/office/drawing/2014/main" id="{72A1140E-1C08-3791-31B0-D5AF8B6E6260}"/>
                  </a:ext>
                </a:extLst>
              </p:cNvPr>
              <p:cNvSpPr/>
              <p:nvPr/>
            </p:nvSpPr>
            <p:spPr>
              <a:xfrm rot="10800000" flipH="1">
                <a:off x="6166839" y="2799275"/>
                <a:ext cx="1885908" cy="1046679"/>
              </a:xfrm>
              <a:custGeom>
                <a:avLst/>
                <a:gdLst/>
                <a:ahLst/>
                <a:cxnLst/>
                <a:rect l="l" t="t" r="r" b="b"/>
                <a:pathLst>
                  <a:path w="3548919" h="1969650">
                    <a:moveTo>
                      <a:pt x="3548920" y="0"/>
                    </a:moveTo>
                    <a:lnTo>
                      <a:pt x="0" y="0"/>
                    </a:lnTo>
                    <a:lnTo>
                      <a:pt x="0" y="1969651"/>
                    </a:lnTo>
                    <a:lnTo>
                      <a:pt x="3548920" y="1969651"/>
                    </a:lnTo>
                    <a:lnTo>
                      <a:pt x="354892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0" name="Freeform 20">
                <a:extLst>
                  <a:ext uri="{FF2B5EF4-FFF2-40B4-BE49-F238E27FC236}">
                    <a16:creationId xmlns:a16="http://schemas.microsoft.com/office/drawing/2014/main" id="{F12BDDC3-7D40-0A01-9491-4B9593580DF5}"/>
                  </a:ext>
                </a:extLst>
              </p:cNvPr>
              <p:cNvSpPr/>
              <p:nvPr/>
            </p:nvSpPr>
            <p:spPr>
              <a:xfrm>
                <a:off x="6465858"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2C92D5"/>
              </a:solidFill>
            </p:spPr>
            <p:txBody>
              <a:bodyPr/>
              <a:lstStyle/>
              <a:p>
                <a:endParaRPr lang="en-US"/>
              </a:p>
            </p:txBody>
          </p:sp>
        </p:grpSp>
        <p:pic>
          <p:nvPicPr>
            <p:cNvPr id="58" name="Graphic 57" descr="Lightbulb and gear with solid fill">
              <a:extLst>
                <a:ext uri="{FF2B5EF4-FFF2-40B4-BE49-F238E27FC236}">
                  <a16:creationId xmlns:a16="http://schemas.microsoft.com/office/drawing/2014/main" id="{F0ED450E-E1EC-73A6-621B-51B7A04A6C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31271" y="2541012"/>
              <a:ext cx="914400" cy="914400"/>
            </a:xfrm>
            <a:prstGeom prst="rect">
              <a:avLst/>
            </a:prstGeom>
            <a:effectLst/>
          </p:spPr>
        </p:pic>
      </p:grpSp>
      <p:grpSp>
        <p:nvGrpSpPr>
          <p:cNvPr id="61" name="Group 60">
            <a:extLst>
              <a:ext uri="{FF2B5EF4-FFF2-40B4-BE49-F238E27FC236}">
                <a16:creationId xmlns:a16="http://schemas.microsoft.com/office/drawing/2014/main" id="{01C60810-67EC-72BA-BA76-64F16BA1D44D}"/>
              </a:ext>
            </a:extLst>
          </p:cNvPr>
          <p:cNvGrpSpPr/>
          <p:nvPr/>
        </p:nvGrpSpPr>
        <p:grpSpPr>
          <a:xfrm>
            <a:off x="11959027" y="-3004408"/>
            <a:ext cx="3780702" cy="2995609"/>
            <a:chOff x="8024091" y="1636042"/>
            <a:chExt cx="1885908" cy="1494284"/>
          </a:xfrm>
        </p:grpSpPr>
        <p:grpSp>
          <p:nvGrpSpPr>
            <p:cNvPr id="62" name="Group 61">
              <a:extLst>
                <a:ext uri="{FF2B5EF4-FFF2-40B4-BE49-F238E27FC236}">
                  <a16:creationId xmlns:a16="http://schemas.microsoft.com/office/drawing/2014/main" id="{AC301F78-8CB9-19D4-9F3D-A941B6DF79B3}"/>
                </a:ext>
              </a:extLst>
            </p:cNvPr>
            <p:cNvGrpSpPr/>
            <p:nvPr/>
          </p:nvGrpSpPr>
          <p:grpSpPr>
            <a:xfrm>
              <a:off x="8024091" y="1636042"/>
              <a:ext cx="1885908" cy="1494284"/>
              <a:chOff x="8024091" y="1636042"/>
              <a:chExt cx="1885908" cy="1494284"/>
            </a:xfrm>
          </p:grpSpPr>
          <p:sp>
            <p:nvSpPr>
              <p:cNvPr id="64" name="Freeform 6">
                <a:extLst>
                  <a:ext uri="{FF2B5EF4-FFF2-40B4-BE49-F238E27FC236}">
                    <a16:creationId xmlns:a16="http://schemas.microsoft.com/office/drawing/2014/main" id="{80295C0B-3C3F-8008-BF0C-B35C70970347}"/>
                  </a:ext>
                </a:extLst>
              </p:cNvPr>
              <p:cNvSpPr/>
              <p:nvPr/>
            </p:nvSpPr>
            <p:spPr>
              <a:xfrm>
                <a:off x="8024091"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5" name="Freeform 14">
                <a:extLst>
                  <a:ext uri="{FF2B5EF4-FFF2-40B4-BE49-F238E27FC236}">
                    <a16:creationId xmlns:a16="http://schemas.microsoft.com/office/drawing/2014/main" id="{E893A8C9-B369-6F76-4CF3-8F58882586A3}"/>
                  </a:ext>
                </a:extLst>
              </p:cNvPr>
              <p:cNvSpPr/>
              <p:nvPr/>
            </p:nvSpPr>
            <p:spPr>
              <a:xfrm>
                <a:off x="8332713" y="1927054"/>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3538A"/>
              </a:solidFill>
            </p:spPr>
            <p:txBody>
              <a:bodyPr/>
              <a:lstStyle/>
              <a:p>
                <a:endParaRPr lang="en-US"/>
              </a:p>
            </p:txBody>
          </p:sp>
        </p:grpSp>
        <p:pic>
          <p:nvPicPr>
            <p:cNvPr id="63" name="Graphic 62" descr="Right And Left Brain with solid fill">
              <a:extLst>
                <a:ext uri="{FF2B5EF4-FFF2-40B4-BE49-F238E27FC236}">
                  <a16:creationId xmlns:a16="http://schemas.microsoft.com/office/drawing/2014/main" id="{7411D964-A96D-E328-AE29-8BCB1B73D95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88256" y="2078400"/>
              <a:ext cx="914400" cy="914400"/>
            </a:xfrm>
            <a:prstGeom prst="rect">
              <a:avLst/>
            </a:prstGeom>
            <a:effectLst/>
          </p:spPr>
        </p:pic>
      </p:grpSp>
      <p:grpSp>
        <p:nvGrpSpPr>
          <p:cNvPr id="66" name="Group 65">
            <a:extLst>
              <a:ext uri="{FF2B5EF4-FFF2-40B4-BE49-F238E27FC236}">
                <a16:creationId xmlns:a16="http://schemas.microsoft.com/office/drawing/2014/main" id="{41E3E771-4CCF-C9BA-4D0F-E00818B63BF1}"/>
              </a:ext>
            </a:extLst>
          </p:cNvPr>
          <p:cNvGrpSpPr/>
          <p:nvPr/>
        </p:nvGrpSpPr>
        <p:grpSpPr>
          <a:xfrm>
            <a:off x="12889544" y="1311681"/>
            <a:ext cx="3780702" cy="2852737"/>
            <a:chOff x="9809269" y="2422938"/>
            <a:chExt cx="1885908" cy="1423016"/>
          </a:xfrm>
        </p:grpSpPr>
        <p:grpSp>
          <p:nvGrpSpPr>
            <p:cNvPr id="67" name="Group 66">
              <a:extLst>
                <a:ext uri="{FF2B5EF4-FFF2-40B4-BE49-F238E27FC236}">
                  <a16:creationId xmlns:a16="http://schemas.microsoft.com/office/drawing/2014/main" id="{C465750D-F1C2-0E8E-9674-38248553F991}"/>
                </a:ext>
              </a:extLst>
            </p:cNvPr>
            <p:cNvGrpSpPr/>
            <p:nvPr/>
          </p:nvGrpSpPr>
          <p:grpSpPr>
            <a:xfrm>
              <a:off x="9809269" y="2422938"/>
              <a:ext cx="1885908" cy="1423016"/>
              <a:chOff x="9809269" y="2422938"/>
              <a:chExt cx="1885908" cy="1423016"/>
            </a:xfrm>
          </p:grpSpPr>
          <p:sp>
            <p:nvSpPr>
              <p:cNvPr id="69" name="Freeform 5">
                <a:extLst>
                  <a:ext uri="{FF2B5EF4-FFF2-40B4-BE49-F238E27FC236}">
                    <a16:creationId xmlns:a16="http://schemas.microsoft.com/office/drawing/2014/main" id="{A5D58283-DD3F-04A1-D92D-223413BF7ACE}"/>
                  </a:ext>
                </a:extLst>
              </p:cNvPr>
              <p:cNvSpPr/>
              <p:nvPr/>
            </p:nvSpPr>
            <p:spPr>
              <a:xfrm rot="10800000" flipH="1">
                <a:off x="9809269" y="2799275"/>
                <a:ext cx="1885908" cy="1046679"/>
              </a:xfrm>
              <a:custGeom>
                <a:avLst/>
                <a:gdLst/>
                <a:ahLst/>
                <a:cxnLst/>
                <a:rect l="l" t="t" r="r" b="b"/>
                <a:pathLst>
                  <a:path w="3548919" h="1969650">
                    <a:moveTo>
                      <a:pt x="3548920" y="0"/>
                    </a:moveTo>
                    <a:lnTo>
                      <a:pt x="0" y="0"/>
                    </a:lnTo>
                    <a:lnTo>
                      <a:pt x="0" y="1969651"/>
                    </a:lnTo>
                    <a:lnTo>
                      <a:pt x="3548920" y="1969651"/>
                    </a:lnTo>
                    <a:lnTo>
                      <a:pt x="354892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0" name="Freeform 20">
                <a:extLst>
                  <a:ext uri="{FF2B5EF4-FFF2-40B4-BE49-F238E27FC236}">
                    <a16:creationId xmlns:a16="http://schemas.microsoft.com/office/drawing/2014/main" id="{29D574EB-776A-7F7D-BDE2-0529B0702494}"/>
                  </a:ext>
                </a:extLst>
              </p:cNvPr>
              <p:cNvSpPr/>
              <p:nvPr/>
            </p:nvSpPr>
            <p:spPr>
              <a:xfrm>
                <a:off x="10108288"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F416B"/>
              </a:solidFill>
            </p:spPr>
            <p:txBody>
              <a:bodyPr/>
              <a:lstStyle/>
              <a:p>
                <a:endParaRPr lang="en-US"/>
              </a:p>
            </p:txBody>
          </p:sp>
        </p:grpSp>
        <p:pic>
          <p:nvPicPr>
            <p:cNvPr id="68" name="Graphic 67" descr="Target Audience with solid fill">
              <a:extLst>
                <a:ext uri="{FF2B5EF4-FFF2-40B4-BE49-F238E27FC236}">
                  <a16:creationId xmlns:a16="http://schemas.microsoft.com/office/drawing/2014/main" id="{1C456B80-A10C-D792-CA43-5D01D1774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1699" y="2585955"/>
              <a:ext cx="914400" cy="914400"/>
            </a:xfrm>
            <a:prstGeom prst="rect">
              <a:avLst/>
            </a:prstGeom>
            <a:effectLst/>
          </p:spPr>
        </p:pic>
      </p:grpSp>
    </p:spTree>
    <p:extLst>
      <p:ext uri="{BB962C8B-B14F-4D97-AF65-F5344CB8AC3E}">
        <p14:creationId xmlns:p14="http://schemas.microsoft.com/office/powerpoint/2010/main" val="36142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AF0C7D7-483F-04BB-3A92-89747E7F8769}"/>
              </a:ext>
            </a:extLst>
          </p:cNvPr>
          <p:cNvPicPr>
            <a:picLocks noChangeAspect="1"/>
          </p:cNvPicPr>
          <p:nvPr/>
        </p:nvPicPr>
        <p:blipFill>
          <a:blip r:embed="rId3">
            <a:alphaModFix amt="70000"/>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5533821" y="181753"/>
            <a:ext cx="6553200" cy="6510395"/>
          </a:xfrm>
          <a:prstGeom prst="rect">
            <a:avLst/>
          </a:prstGeom>
          <a:ln>
            <a:noFill/>
          </a:ln>
        </p:spPr>
      </p:pic>
      <p:sp>
        <p:nvSpPr>
          <p:cNvPr id="2" name="Title 1">
            <a:extLst>
              <a:ext uri="{FF2B5EF4-FFF2-40B4-BE49-F238E27FC236}">
                <a16:creationId xmlns:a16="http://schemas.microsoft.com/office/drawing/2014/main" id="{575D9CB3-CD0D-5A73-CB29-5237A8880547}"/>
              </a:ext>
            </a:extLst>
          </p:cNvPr>
          <p:cNvSpPr>
            <a:spLocks noGrp="1"/>
          </p:cNvSpPr>
          <p:nvPr>
            <p:ph type="title"/>
          </p:nvPr>
        </p:nvSpPr>
        <p:spPr/>
        <p:txBody>
          <a:bodyPr/>
          <a:lstStyle/>
          <a:p>
            <a:r>
              <a:rPr lang="en-US"/>
              <a:t>Session Goals</a:t>
            </a:r>
          </a:p>
        </p:txBody>
      </p:sp>
      <p:sp>
        <p:nvSpPr>
          <p:cNvPr id="3" name="Content Placeholder 2">
            <a:extLst>
              <a:ext uri="{FF2B5EF4-FFF2-40B4-BE49-F238E27FC236}">
                <a16:creationId xmlns:a16="http://schemas.microsoft.com/office/drawing/2014/main" id="{47199CDE-2F40-70C3-5324-E8E9ED3B15C6}"/>
              </a:ext>
            </a:extLst>
          </p:cNvPr>
          <p:cNvSpPr>
            <a:spLocks noGrp="1"/>
          </p:cNvSpPr>
          <p:nvPr>
            <p:ph idx="1"/>
          </p:nvPr>
        </p:nvSpPr>
        <p:spPr>
          <a:xfrm>
            <a:off x="369453" y="1398299"/>
            <a:ext cx="8161597" cy="4778663"/>
          </a:xfrm>
        </p:spPr>
        <p:txBody>
          <a:bodyPr vert="horz" lIns="91440" tIns="45720" rIns="91440" bIns="45720" rtlCol="0" anchor="t">
            <a:normAutofit/>
          </a:bodyPr>
          <a:lstStyle/>
          <a:p>
            <a:r>
              <a:rPr lang="en-US">
                <a:cs typeface="Calibri"/>
              </a:rPr>
              <a:t>Review roadmap for developing and implementing a data governance program</a:t>
            </a:r>
            <a:endParaRPr lang="en-US"/>
          </a:p>
          <a:p>
            <a:r>
              <a:rPr lang="en-US"/>
              <a:t>Introduce data quality during early stages of implementation</a:t>
            </a:r>
          </a:p>
          <a:p>
            <a:r>
              <a:rPr lang="en-US"/>
              <a:t>Identify framework for data standardization</a:t>
            </a:r>
            <a:endParaRPr lang="en-US">
              <a:cs typeface="Calibri"/>
            </a:endParaRPr>
          </a:p>
          <a:p>
            <a:r>
              <a:rPr lang="en-US"/>
              <a:t>Overcome implementation roadblocks</a:t>
            </a:r>
          </a:p>
          <a:p>
            <a:r>
              <a:rPr lang="en-US">
                <a:cs typeface="Calibri"/>
              </a:rPr>
              <a:t>Tools and recommendations for a data governance</a:t>
            </a:r>
          </a:p>
          <a:p>
            <a:r>
              <a:rPr lang="en-US"/>
              <a:t>Q&amp;A</a:t>
            </a:r>
            <a:endParaRPr lang="en-US">
              <a:cs typeface="Calibri"/>
            </a:endParaRPr>
          </a:p>
          <a:p>
            <a:endParaRPr lang="en-US"/>
          </a:p>
        </p:txBody>
      </p:sp>
      <p:pic>
        <p:nvPicPr>
          <p:cNvPr id="5" name="Picture 6" descr="The story behind the official Mecklenburg County seal">
            <a:extLst>
              <a:ext uri="{FF2B5EF4-FFF2-40B4-BE49-F238E27FC236}">
                <a16:creationId xmlns:a16="http://schemas.microsoft.com/office/drawing/2014/main" id="{CB90BF1A-9E19-2758-2EED-F3AC75E86D6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2359614" y="3027363"/>
            <a:ext cx="5044334" cy="50292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6" descr="Eagle with solid fill">
            <a:extLst>
              <a:ext uri="{FF2B5EF4-FFF2-40B4-BE49-F238E27FC236}">
                <a16:creationId xmlns:a16="http://schemas.microsoft.com/office/drawing/2014/main" id="{77861A85-2A9D-7369-3B2B-46F04213C8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13584">
            <a:off x="12363355" y="312544"/>
            <a:ext cx="914400" cy="914400"/>
          </a:xfrm>
          <a:prstGeom prst="rect">
            <a:avLst/>
          </a:prstGeom>
        </p:spPr>
      </p:pic>
      <p:grpSp>
        <p:nvGrpSpPr>
          <p:cNvPr id="7" name="Group 6">
            <a:extLst>
              <a:ext uri="{FF2B5EF4-FFF2-40B4-BE49-F238E27FC236}">
                <a16:creationId xmlns:a16="http://schemas.microsoft.com/office/drawing/2014/main" id="{A3A4023A-7242-1342-AF79-BD0EF28C535C}"/>
              </a:ext>
            </a:extLst>
          </p:cNvPr>
          <p:cNvGrpSpPr/>
          <p:nvPr/>
        </p:nvGrpSpPr>
        <p:grpSpPr>
          <a:xfrm>
            <a:off x="0" y="6902818"/>
            <a:ext cx="12281640" cy="2088775"/>
            <a:chOff x="144948" y="4839120"/>
            <a:chExt cx="11256477" cy="1802560"/>
          </a:xfrm>
        </p:grpSpPr>
        <p:pic>
          <p:nvPicPr>
            <p:cNvPr id="8" name="Picture 2">
              <a:extLst>
                <a:ext uri="{FF2B5EF4-FFF2-40B4-BE49-F238E27FC236}">
                  <a16:creationId xmlns:a16="http://schemas.microsoft.com/office/drawing/2014/main" id="{F3930C68-1A3E-568A-8ADD-BBF84ACA8AAB}"/>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48256"/>
            <a:stretch/>
          </p:blipFill>
          <p:spPr>
            <a:xfrm rot="5400000">
              <a:off x="1666768" y="3317300"/>
              <a:ext cx="1802185" cy="4845826"/>
            </a:xfrm>
            <a:prstGeom prst="rect">
              <a:avLst/>
            </a:prstGeom>
          </p:spPr>
        </p:pic>
        <p:pic>
          <p:nvPicPr>
            <p:cNvPr id="9" name="Picture 2">
              <a:extLst>
                <a:ext uri="{FF2B5EF4-FFF2-40B4-BE49-F238E27FC236}">
                  <a16:creationId xmlns:a16="http://schemas.microsoft.com/office/drawing/2014/main" id="{0CFD9628-ECDB-58B8-9282-BC48ED40B2E0}"/>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48256" b="11866"/>
            <a:stretch/>
          </p:blipFill>
          <p:spPr>
            <a:xfrm rot="16200000" flipH="1">
              <a:off x="4562955" y="3605178"/>
              <a:ext cx="1802185" cy="4270819"/>
            </a:xfrm>
            <a:prstGeom prst="rect">
              <a:avLst/>
            </a:prstGeom>
          </p:spPr>
        </p:pic>
        <p:pic>
          <p:nvPicPr>
            <p:cNvPr id="10" name="Picture 2">
              <a:extLst>
                <a:ext uri="{FF2B5EF4-FFF2-40B4-BE49-F238E27FC236}">
                  <a16:creationId xmlns:a16="http://schemas.microsoft.com/office/drawing/2014/main" id="{A1FB8C6B-B391-2784-403F-2B466221B315}"/>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6" t="-342" r="48161" b="12193"/>
            <a:stretch/>
          </p:blipFill>
          <p:spPr>
            <a:xfrm rot="5400000">
              <a:off x="8698405" y="3938660"/>
              <a:ext cx="1604072" cy="3801968"/>
            </a:xfrm>
            <a:prstGeom prst="rect">
              <a:avLst/>
            </a:prstGeom>
          </p:spPr>
        </p:pic>
      </p:grpSp>
    </p:spTree>
    <p:extLst>
      <p:ext uri="{BB962C8B-B14F-4D97-AF65-F5344CB8AC3E}">
        <p14:creationId xmlns:p14="http://schemas.microsoft.com/office/powerpoint/2010/main" val="485368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7760C89E-F43A-9C67-60BA-A573505E3B10}"/>
              </a:ext>
            </a:extLst>
          </p:cNvPr>
          <p:cNvSpPr>
            <a:spLocks noGrp="1"/>
          </p:cNvSpPr>
          <p:nvPr>
            <p:ph type="title"/>
          </p:nvPr>
        </p:nvSpPr>
        <p:spPr/>
        <p:txBody>
          <a:bodyPr/>
          <a:lstStyle/>
          <a:p>
            <a:r>
              <a:rPr lang="en-US"/>
              <a:t>Build a Road Map</a:t>
            </a:r>
          </a:p>
        </p:txBody>
      </p:sp>
      <p:grpSp>
        <p:nvGrpSpPr>
          <p:cNvPr id="50" name="Group 49">
            <a:extLst>
              <a:ext uri="{FF2B5EF4-FFF2-40B4-BE49-F238E27FC236}">
                <a16:creationId xmlns:a16="http://schemas.microsoft.com/office/drawing/2014/main" id="{CCA8983E-205C-3A7D-7936-C446E3B2E380}"/>
              </a:ext>
            </a:extLst>
          </p:cNvPr>
          <p:cNvGrpSpPr/>
          <p:nvPr/>
        </p:nvGrpSpPr>
        <p:grpSpPr>
          <a:xfrm>
            <a:off x="429040" y="3170581"/>
            <a:ext cx="11461736" cy="2664777"/>
            <a:chOff x="429040" y="3170581"/>
            <a:chExt cx="11461736" cy="2664777"/>
          </a:xfrm>
        </p:grpSpPr>
        <p:sp>
          <p:nvSpPr>
            <p:cNvPr id="37" name="TextBox 36">
              <a:extLst>
                <a:ext uri="{FF2B5EF4-FFF2-40B4-BE49-F238E27FC236}">
                  <a16:creationId xmlns:a16="http://schemas.microsoft.com/office/drawing/2014/main" id="{4EE52B43-F514-F629-251D-BCE30FFAD573}"/>
                </a:ext>
              </a:extLst>
            </p:cNvPr>
            <p:cNvSpPr txBox="1"/>
            <p:nvPr/>
          </p:nvSpPr>
          <p:spPr>
            <a:xfrm>
              <a:off x="636812" y="3341470"/>
              <a:ext cx="1500539" cy="646331"/>
            </a:xfrm>
            <a:prstGeom prst="rect">
              <a:avLst/>
            </a:prstGeom>
            <a:noFill/>
          </p:spPr>
          <p:txBody>
            <a:bodyPr wrap="none" rtlCol="0">
              <a:spAutoFit/>
            </a:bodyPr>
            <a:lstStyle/>
            <a:p>
              <a:pPr algn="ctr"/>
              <a:r>
                <a:rPr lang="en-US" b="1"/>
                <a:t>Technical</a:t>
              </a:r>
            </a:p>
            <a:p>
              <a:pPr algn="ctr"/>
              <a:r>
                <a:rPr lang="en-US" b="1"/>
                <a:t>Infrastructure</a:t>
              </a:r>
            </a:p>
          </p:txBody>
        </p:sp>
        <p:sp>
          <p:nvSpPr>
            <p:cNvPr id="38" name="TextBox 37">
              <a:extLst>
                <a:ext uri="{FF2B5EF4-FFF2-40B4-BE49-F238E27FC236}">
                  <a16:creationId xmlns:a16="http://schemas.microsoft.com/office/drawing/2014/main" id="{DF4118EE-4B7F-D60E-EC05-330B008B2129}"/>
                </a:ext>
              </a:extLst>
            </p:cNvPr>
            <p:cNvSpPr txBox="1"/>
            <p:nvPr/>
          </p:nvSpPr>
          <p:spPr>
            <a:xfrm>
              <a:off x="2766041" y="3962325"/>
              <a:ext cx="1173206" cy="923330"/>
            </a:xfrm>
            <a:prstGeom prst="rect">
              <a:avLst/>
            </a:prstGeom>
            <a:noFill/>
          </p:spPr>
          <p:txBody>
            <a:bodyPr wrap="none" rtlCol="0">
              <a:spAutoFit/>
            </a:bodyPr>
            <a:lstStyle/>
            <a:p>
              <a:pPr algn="ctr"/>
              <a:r>
                <a:rPr lang="en-US" b="1"/>
                <a:t>Strategic</a:t>
              </a:r>
            </a:p>
            <a:p>
              <a:pPr algn="ctr"/>
              <a:r>
                <a:rPr lang="en-US" b="1"/>
                <a:t>Business</a:t>
              </a:r>
            </a:p>
            <a:p>
              <a:pPr algn="ctr"/>
              <a:r>
                <a:rPr lang="en-US" b="1"/>
                <a:t>Alignment</a:t>
              </a:r>
            </a:p>
          </p:txBody>
        </p:sp>
        <p:sp>
          <p:nvSpPr>
            <p:cNvPr id="39" name="TextBox 38">
              <a:extLst>
                <a:ext uri="{FF2B5EF4-FFF2-40B4-BE49-F238E27FC236}">
                  <a16:creationId xmlns:a16="http://schemas.microsoft.com/office/drawing/2014/main" id="{47D33D91-FF64-EADE-34E3-E8E2D1571ED1}"/>
                </a:ext>
              </a:extLst>
            </p:cNvPr>
            <p:cNvSpPr txBox="1"/>
            <p:nvPr/>
          </p:nvSpPr>
          <p:spPr>
            <a:xfrm>
              <a:off x="4565739" y="3206325"/>
              <a:ext cx="1331198" cy="923330"/>
            </a:xfrm>
            <a:prstGeom prst="rect">
              <a:avLst/>
            </a:prstGeom>
            <a:noFill/>
          </p:spPr>
          <p:txBody>
            <a:bodyPr wrap="none" rtlCol="0">
              <a:spAutoFit/>
            </a:bodyPr>
            <a:lstStyle/>
            <a:p>
              <a:pPr algn="ctr"/>
              <a:r>
                <a:rPr lang="en-US" b="1"/>
                <a:t>Data</a:t>
              </a:r>
            </a:p>
            <a:p>
              <a:pPr algn="ctr"/>
              <a:r>
                <a:rPr lang="en-US" b="1"/>
                <a:t>Governance</a:t>
              </a:r>
            </a:p>
            <a:p>
              <a:pPr algn="ctr"/>
              <a:r>
                <a:rPr lang="en-US" b="1"/>
                <a:t>Research</a:t>
              </a:r>
            </a:p>
          </p:txBody>
        </p:sp>
        <p:sp>
          <p:nvSpPr>
            <p:cNvPr id="40" name="TextBox 39">
              <a:extLst>
                <a:ext uri="{FF2B5EF4-FFF2-40B4-BE49-F238E27FC236}">
                  <a16:creationId xmlns:a16="http://schemas.microsoft.com/office/drawing/2014/main" id="{23BCCD9B-C92C-D6AF-7691-EEBE3C479796}"/>
                </a:ext>
              </a:extLst>
            </p:cNvPr>
            <p:cNvSpPr txBox="1"/>
            <p:nvPr/>
          </p:nvSpPr>
          <p:spPr>
            <a:xfrm>
              <a:off x="6268700" y="3962325"/>
              <a:ext cx="1532535" cy="646331"/>
            </a:xfrm>
            <a:prstGeom prst="rect">
              <a:avLst/>
            </a:prstGeom>
            <a:noFill/>
          </p:spPr>
          <p:txBody>
            <a:bodyPr wrap="none" rtlCol="0">
              <a:spAutoFit/>
            </a:bodyPr>
            <a:lstStyle/>
            <a:p>
              <a:pPr algn="ctr"/>
              <a:r>
                <a:rPr lang="en-US" b="1"/>
                <a:t>Program</a:t>
              </a:r>
            </a:p>
            <a:p>
              <a:pPr algn="ctr"/>
              <a:r>
                <a:rPr lang="en-US" b="1"/>
                <a:t>Brainstorming</a:t>
              </a:r>
            </a:p>
          </p:txBody>
        </p:sp>
        <p:sp>
          <p:nvSpPr>
            <p:cNvPr id="41" name="TextBox 40">
              <a:extLst>
                <a:ext uri="{FF2B5EF4-FFF2-40B4-BE49-F238E27FC236}">
                  <a16:creationId xmlns:a16="http://schemas.microsoft.com/office/drawing/2014/main" id="{6EB89D04-420F-E1A2-65D2-40D15D449CDA}"/>
                </a:ext>
              </a:extLst>
            </p:cNvPr>
            <p:cNvSpPr txBox="1"/>
            <p:nvPr/>
          </p:nvSpPr>
          <p:spPr>
            <a:xfrm>
              <a:off x="8191794" y="3170581"/>
              <a:ext cx="1495538" cy="646331"/>
            </a:xfrm>
            <a:prstGeom prst="rect">
              <a:avLst/>
            </a:prstGeom>
            <a:noFill/>
          </p:spPr>
          <p:txBody>
            <a:bodyPr wrap="none" rtlCol="0">
              <a:spAutoFit/>
            </a:bodyPr>
            <a:lstStyle/>
            <a:p>
              <a:pPr algn="ctr"/>
              <a:r>
                <a:rPr lang="en-US" b="1"/>
                <a:t>Informational</a:t>
              </a:r>
            </a:p>
            <a:p>
              <a:pPr algn="ctr"/>
              <a:r>
                <a:rPr lang="en-US" b="1"/>
                <a:t>Sessions</a:t>
              </a:r>
            </a:p>
          </p:txBody>
        </p:sp>
        <p:sp>
          <p:nvSpPr>
            <p:cNvPr id="42" name="TextBox 41">
              <a:extLst>
                <a:ext uri="{FF2B5EF4-FFF2-40B4-BE49-F238E27FC236}">
                  <a16:creationId xmlns:a16="http://schemas.microsoft.com/office/drawing/2014/main" id="{58BFBDB1-F0D1-F0FC-5749-F21FE945F3CF}"/>
                </a:ext>
              </a:extLst>
            </p:cNvPr>
            <p:cNvSpPr txBox="1"/>
            <p:nvPr/>
          </p:nvSpPr>
          <p:spPr>
            <a:xfrm>
              <a:off x="10064610" y="3981025"/>
              <a:ext cx="1368580" cy="369332"/>
            </a:xfrm>
            <a:prstGeom prst="rect">
              <a:avLst/>
            </a:prstGeom>
            <a:noFill/>
          </p:spPr>
          <p:txBody>
            <a:bodyPr wrap="none" rtlCol="0">
              <a:spAutoFit/>
            </a:bodyPr>
            <a:lstStyle/>
            <a:p>
              <a:pPr algn="ctr"/>
              <a:r>
                <a:rPr lang="en-US" b="1"/>
                <a:t>Recruitment</a:t>
              </a:r>
            </a:p>
          </p:txBody>
        </p:sp>
        <p:sp>
          <p:nvSpPr>
            <p:cNvPr id="43" name="TextBox 42">
              <a:extLst>
                <a:ext uri="{FF2B5EF4-FFF2-40B4-BE49-F238E27FC236}">
                  <a16:creationId xmlns:a16="http://schemas.microsoft.com/office/drawing/2014/main" id="{122983C8-B3F4-EE8E-4908-E2FEDA541B65}"/>
                </a:ext>
              </a:extLst>
            </p:cNvPr>
            <p:cNvSpPr txBox="1"/>
            <p:nvPr/>
          </p:nvSpPr>
          <p:spPr>
            <a:xfrm>
              <a:off x="429040" y="3945072"/>
              <a:ext cx="1916082" cy="523220"/>
            </a:xfrm>
            <a:prstGeom prst="rect">
              <a:avLst/>
            </a:prstGeom>
            <a:noFill/>
          </p:spPr>
          <p:txBody>
            <a:bodyPr wrap="square" rtlCol="0">
              <a:spAutoFit/>
            </a:bodyPr>
            <a:lstStyle/>
            <a:p>
              <a:r>
                <a:rPr lang="en-US" sz="1400"/>
                <a:t>Do not buy technology, assess what you have.</a:t>
              </a:r>
            </a:p>
          </p:txBody>
        </p:sp>
        <p:sp>
          <p:nvSpPr>
            <p:cNvPr id="44" name="TextBox 43">
              <a:extLst>
                <a:ext uri="{FF2B5EF4-FFF2-40B4-BE49-F238E27FC236}">
                  <a16:creationId xmlns:a16="http://schemas.microsoft.com/office/drawing/2014/main" id="{027238D6-84DB-6A05-1248-4D7ACEDFE9F5}"/>
                </a:ext>
              </a:extLst>
            </p:cNvPr>
            <p:cNvSpPr txBox="1"/>
            <p:nvPr/>
          </p:nvSpPr>
          <p:spPr>
            <a:xfrm>
              <a:off x="2399420" y="4881251"/>
              <a:ext cx="1916082" cy="954107"/>
            </a:xfrm>
            <a:prstGeom prst="rect">
              <a:avLst/>
            </a:prstGeom>
            <a:noFill/>
          </p:spPr>
          <p:txBody>
            <a:bodyPr wrap="square" rtlCol="0">
              <a:spAutoFit/>
            </a:bodyPr>
            <a:lstStyle/>
            <a:p>
              <a:r>
                <a:rPr lang="en-US" sz="1400"/>
                <a:t>Get executive buy-in by introducing DG within your Strategic Business Plan.</a:t>
              </a:r>
            </a:p>
          </p:txBody>
        </p:sp>
        <p:sp>
          <p:nvSpPr>
            <p:cNvPr id="45" name="TextBox 44">
              <a:extLst>
                <a:ext uri="{FF2B5EF4-FFF2-40B4-BE49-F238E27FC236}">
                  <a16:creationId xmlns:a16="http://schemas.microsoft.com/office/drawing/2014/main" id="{08237ABC-D0BB-E0D4-4099-C21DFF5F11BA}"/>
                </a:ext>
              </a:extLst>
            </p:cNvPr>
            <p:cNvSpPr txBox="1"/>
            <p:nvPr/>
          </p:nvSpPr>
          <p:spPr>
            <a:xfrm>
              <a:off x="4271015" y="4027286"/>
              <a:ext cx="1916082" cy="523220"/>
            </a:xfrm>
            <a:prstGeom prst="rect">
              <a:avLst/>
            </a:prstGeom>
            <a:noFill/>
          </p:spPr>
          <p:txBody>
            <a:bodyPr wrap="square" rtlCol="0">
              <a:spAutoFit/>
            </a:bodyPr>
            <a:lstStyle/>
            <a:p>
              <a:r>
                <a:rPr lang="en-US" sz="1400"/>
                <a:t>Research, research, and research.</a:t>
              </a:r>
            </a:p>
          </p:txBody>
        </p:sp>
        <p:sp>
          <p:nvSpPr>
            <p:cNvPr id="46" name="TextBox 45">
              <a:extLst>
                <a:ext uri="{FF2B5EF4-FFF2-40B4-BE49-F238E27FC236}">
                  <a16:creationId xmlns:a16="http://schemas.microsoft.com/office/drawing/2014/main" id="{64E52850-0BE2-5040-546E-CE00DFA6DA72}"/>
                </a:ext>
              </a:extLst>
            </p:cNvPr>
            <p:cNvSpPr txBox="1"/>
            <p:nvPr/>
          </p:nvSpPr>
          <p:spPr>
            <a:xfrm>
              <a:off x="6191643" y="4523170"/>
              <a:ext cx="1916082" cy="738664"/>
            </a:xfrm>
            <a:prstGeom prst="rect">
              <a:avLst/>
            </a:prstGeom>
            <a:noFill/>
          </p:spPr>
          <p:txBody>
            <a:bodyPr wrap="square" rtlCol="0">
              <a:spAutoFit/>
            </a:bodyPr>
            <a:lstStyle/>
            <a:p>
              <a:r>
                <a:rPr lang="en-US" sz="1400"/>
                <a:t>What works for other organizations, may not work for you.</a:t>
              </a:r>
            </a:p>
          </p:txBody>
        </p:sp>
        <p:sp>
          <p:nvSpPr>
            <p:cNvPr id="47" name="TextBox 46">
              <a:extLst>
                <a:ext uri="{FF2B5EF4-FFF2-40B4-BE49-F238E27FC236}">
                  <a16:creationId xmlns:a16="http://schemas.microsoft.com/office/drawing/2014/main" id="{74AAF596-42EE-7B86-AF14-DF3B5722B2EA}"/>
                </a:ext>
              </a:extLst>
            </p:cNvPr>
            <p:cNvSpPr txBox="1"/>
            <p:nvPr/>
          </p:nvSpPr>
          <p:spPr>
            <a:xfrm>
              <a:off x="8070361" y="3715338"/>
              <a:ext cx="1916082" cy="523220"/>
            </a:xfrm>
            <a:prstGeom prst="rect">
              <a:avLst/>
            </a:prstGeom>
            <a:noFill/>
          </p:spPr>
          <p:txBody>
            <a:bodyPr wrap="square" rtlCol="0">
              <a:spAutoFit/>
            </a:bodyPr>
            <a:lstStyle/>
            <a:p>
              <a:r>
                <a:rPr lang="en-US" sz="1400"/>
                <a:t>Launch data literacy program.</a:t>
              </a:r>
            </a:p>
          </p:txBody>
        </p:sp>
        <p:sp>
          <p:nvSpPr>
            <p:cNvPr id="48" name="TextBox 47">
              <a:extLst>
                <a:ext uri="{FF2B5EF4-FFF2-40B4-BE49-F238E27FC236}">
                  <a16:creationId xmlns:a16="http://schemas.microsoft.com/office/drawing/2014/main" id="{2E320CB9-68C6-F6BF-E040-7603F85300F4}"/>
                </a:ext>
              </a:extLst>
            </p:cNvPr>
            <p:cNvSpPr txBox="1"/>
            <p:nvPr/>
          </p:nvSpPr>
          <p:spPr>
            <a:xfrm>
              <a:off x="9974694" y="4285499"/>
              <a:ext cx="1916082" cy="307777"/>
            </a:xfrm>
            <a:prstGeom prst="rect">
              <a:avLst/>
            </a:prstGeom>
            <a:noFill/>
          </p:spPr>
          <p:txBody>
            <a:bodyPr wrap="square" rtlCol="0">
              <a:spAutoFit/>
            </a:bodyPr>
            <a:lstStyle/>
            <a:p>
              <a:r>
                <a:rPr lang="en-US" sz="1400"/>
                <a:t>Recruit and engage.</a:t>
              </a:r>
            </a:p>
          </p:txBody>
        </p:sp>
      </p:grpSp>
      <p:grpSp>
        <p:nvGrpSpPr>
          <p:cNvPr id="32" name="Group 31">
            <a:extLst>
              <a:ext uri="{FF2B5EF4-FFF2-40B4-BE49-F238E27FC236}">
                <a16:creationId xmlns:a16="http://schemas.microsoft.com/office/drawing/2014/main" id="{7ACA1304-9652-EB80-09C8-590D46D3C942}"/>
              </a:ext>
            </a:extLst>
          </p:cNvPr>
          <p:cNvGrpSpPr/>
          <p:nvPr/>
        </p:nvGrpSpPr>
        <p:grpSpPr>
          <a:xfrm>
            <a:off x="534555" y="1636042"/>
            <a:ext cx="1885908" cy="1659182"/>
            <a:chOff x="534555" y="1636042"/>
            <a:chExt cx="1885908" cy="1659182"/>
          </a:xfrm>
        </p:grpSpPr>
        <p:grpSp>
          <p:nvGrpSpPr>
            <p:cNvPr id="51" name="Group 50">
              <a:extLst>
                <a:ext uri="{FF2B5EF4-FFF2-40B4-BE49-F238E27FC236}">
                  <a16:creationId xmlns:a16="http://schemas.microsoft.com/office/drawing/2014/main" id="{E8831E50-9E76-98A5-C1EA-644D1E044514}"/>
                </a:ext>
              </a:extLst>
            </p:cNvPr>
            <p:cNvGrpSpPr/>
            <p:nvPr/>
          </p:nvGrpSpPr>
          <p:grpSpPr>
            <a:xfrm>
              <a:off x="534555" y="1636042"/>
              <a:ext cx="1885908" cy="1659182"/>
              <a:chOff x="534555" y="1636042"/>
              <a:chExt cx="1885908" cy="1659182"/>
            </a:xfrm>
          </p:grpSpPr>
          <p:sp>
            <p:nvSpPr>
              <p:cNvPr id="4" name="Freeform 2">
                <a:extLst>
                  <a:ext uri="{FF2B5EF4-FFF2-40B4-BE49-F238E27FC236}">
                    <a16:creationId xmlns:a16="http://schemas.microsoft.com/office/drawing/2014/main" id="{E1DB705E-BC0B-3E86-2591-D4EDB53B6344}"/>
                  </a:ext>
                </a:extLst>
              </p:cNvPr>
              <p:cNvSpPr/>
              <p:nvPr/>
            </p:nvSpPr>
            <p:spPr>
              <a:xfrm>
                <a:off x="534555"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4E091-6AD5-BAFA-2551-CE5E26AF4744}"/>
                  </a:ext>
                </a:extLst>
              </p:cNvPr>
              <p:cNvGrpSpPr/>
              <p:nvPr/>
            </p:nvGrpSpPr>
            <p:grpSpPr>
              <a:xfrm>
                <a:off x="659988" y="1809008"/>
                <a:ext cx="1639964" cy="1486216"/>
                <a:chOff x="-90792" y="-50800"/>
                <a:chExt cx="812800" cy="736600"/>
              </a:xfrm>
            </p:grpSpPr>
            <p:sp>
              <p:nvSpPr>
                <p:cNvPr id="27" name="Freeform 8">
                  <a:extLst>
                    <a:ext uri="{FF2B5EF4-FFF2-40B4-BE49-F238E27FC236}">
                      <a16:creationId xmlns:a16="http://schemas.microsoft.com/office/drawing/2014/main" id="{39B8C717-F820-815F-DE15-D9F50AA24BA0}"/>
                    </a:ext>
                  </a:extLst>
                </p:cNvPr>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4FCDCC"/>
                </a:solidFill>
              </p:spPr>
              <p:txBody>
                <a:bodyPr/>
                <a:lstStyle/>
                <a:p>
                  <a:endParaRPr lang="en-US"/>
                </a:p>
              </p:txBody>
            </p:sp>
            <p:sp>
              <p:nvSpPr>
                <p:cNvPr id="28" name="TextBox 9">
                  <a:extLst>
                    <a:ext uri="{FF2B5EF4-FFF2-40B4-BE49-F238E27FC236}">
                      <a16:creationId xmlns:a16="http://schemas.microsoft.com/office/drawing/2014/main" id="{0E253B00-DA59-7AD8-6DE7-12F8FF0E395E}"/>
                    </a:ext>
                  </a:extLst>
                </p:cNvPr>
                <p:cNvSpPr txBox="1"/>
                <p:nvPr/>
              </p:nvSpPr>
              <p:spPr>
                <a:xfrm>
                  <a:off x="-90792" y="-50800"/>
                  <a:ext cx="812800" cy="7366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599"/>
                    </a:lnSpc>
                  </a:pPr>
                  <a:endParaRPr lang="en-US" sz="3999" spc="119">
                    <a:solidFill>
                      <a:srgbClr val="FFFFFF"/>
                    </a:solidFill>
                    <a:latin typeface="Aileron Ultra-Bold"/>
                  </a:endParaRPr>
                </a:p>
              </p:txBody>
            </p:sp>
          </p:grpSp>
        </p:grpSp>
        <p:pic>
          <p:nvPicPr>
            <p:cNvPr id="2" name="Graphic 1" descr="Cloud Computing with solid fill">
              <a:extLst>
                <a:ext uri="{FF2B5EF4-FFF2-40B4-BE49-F238E27FC236}">
                  <a16:creationId xmlns:a16="http://schemas.microsoft.com/office/drawing/2014/main" id="{A7C9C0AE-5168-5322-E323-324C81DA36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17331" y="2004485"/>
              <a:ext cx="988315" cy="988315"/>
            </a:xfrm>
            <a:prstGeom prst="rect">
              <a:avLst/>
            </a:prstGeom>
            <a:effectLst/>
          </p:spPr>
        </p:pic>
      </p:grpSp>
      <p:grpSp>
        <p:nvGrpSpPr>
          <p:cNvPr id="49" name="Group 48">
            <a:extLst>
              <a:ext uri="{FF2B5EF4-FFF2-40B4-BE49-F238E27FC236}">
                <a16:creationId xmlns:a16="http://schemas.microsoft.com/office/drawing/2014/main" id="{DFEE9D5B-8E7B-9BD3-CA79-17030091B2E7}"/>
              </a:ext>
            </a:extLst>
          </p:cNvPr>
          <p:cNvGrpSpPr/>
          <p:nvPr/>
        </p:nvGrpSpPr>
        <p:grpSpPr>
          <a:xfrm>
            <a:off x="2409690" y="2422938"/>
            <a:ext cx="1885908" cy="1423016"/>
            <a:chOff x="2409690" y="2422938"/>
            <a:chExt cx="1885908" cy="1423016"/>
          </a:xfrm>
        </p:grpSpPr>
        <p:grpSp>
          <p:nvGrpSpPr>
            <p:cNvPr id="52" name="Group 51">
              <a:extLst>
                <a:ext uri="{FF2B5EF4-FFF2-40B4-BE49-F238E27FC236}">
                  <a16:creationId xmlns:a16="http://schemas.microsoft.com/office/drawing/2014/main" id="{2AF9F0F8-E404-3D5C-D2D4-03726C6EE09E}"/>
                </a:ext>
              </a:extLst>
            </p:cNvPr>
            <p:cNvGrpSpPr/>
            <p:nvPr/>
          </p:nvGrpSpPr>
          <p:grpSpPr>
            <a:xfrm>
              <a:off x="2409690" y="2422938"/>
              <a:ext cx="1885908" cy="1423016"/>
              <a:chOff x="2409690" y="2422938"/>
              <a:chExt cx="1885908" cy="1423016"/>
            </a:xfrm>
          </p:grpSpPr>
          <p:sp>
            <p:nvSpPr>
              <p:cNvPr id="5" name="Freeform 3">
                <a:extLst>
                  <a:ext uri="{FF2B5EF4-FFF2-40B4-BE49-F238E27FC236}">
                    <a16:creationId xmlns:a16="http://schemas.microsoft.com/office/drawing/2014/main" id="{993BF84B-0A48-E390-A36C-5CE6CC3A8650}"/>
                  </a:ext>
                </a:extLst>
              </p:cNvPr>
              <p:cNvSpPr/>
              <p:nvPr/>
            </p:nvSpPr>
            <p:spPr>
              <a:xfrm rot="10800000" flipH="1">
                <a:off x="2409690" y="2799275"/>
                <a:ext cx="1885908" cy="1046679"/>
              </a:xfrm>
              <a:custGeom>
                <a:avLst/>
                <a:gdLst/>
                <a:ahLst/>
                <a:cxnLst/>
                <a:rect l="l" t="t" r="r" b="b"/>
                <a:pathLst>
                  <a:path w="3548919" h="1969650">
                    <a:moveTo>
                      <a:pt x="3548919" y="0"/>
                    </a:moveTo>
                    <a:lnTo>
                      <a:pt x="0" y="0"/>
                    </a:lnTo>
                    <a:lnTo>
                      <a:pt x="0" y="1969651"/>
                    </a:lnTo>
                    <a:lnTo>
                      <a:pt x="3548919" y="1969651"/>
                    </a:lnTo>
                    <a:lnTo>
                      <a:pt x="3548919"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17">
                <a:extLst>
                  <a:ext uri="{FF2B5EF4-FFF2-40B4-BE49-F238E27FC236}">
                    <a16:creationId xmlns:a16="http://schemas.microsoft.com/office/drawing/2014/main" id="{5A152DAD-4111-C786-90B0-4CB35711219E}"/>
                  </a:ext>
                </a:extLst>
              </p:cNvPr>
              <p:cNvSpPr/>
              <p:nvPr/>
            </p:nvSpPr>
            <p:spPr>
              <a:xfrm>
                <a:off x="2718309"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8B6B4"/>
              </a:solidFill>
            </p:spPr>
            <p:txBody>
              <a:bodyPr/>
              <a:lstStyle/>
              <a:p>
                <a:endParaRPr lang="en-US"/>
              </a:p>
            </p:txBody>
          </p:sp>
        </p:grpSp>
        <p:pic>
          <p:nvPicPr>
            <p:cNvPr id="3" name="Graphic 2" descr="Playbook with solid fill">
              <a:extLst>
                <a:ext uri="{FF2B5EF4-FFF2-40B4-BE49-F238E27FC236}">
                  <a16:creationId xmlns:a16="http://schemas.microsoft.com/office/drawing/2014/main" id="{371C1C19-4AF2-E98B-A972-3D11F1A674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94242" y="2524660"/>
              <a:ext cx="1046680" cy="1046680"/>
            </a:xfrm>
            <a:prstGeom prst="rect">
              <a:avLst/>
            </a:prstGeom>
            <a:effectLst/>
          </p:spPr>
        </p:pic>
      </p:grpSp>
      <p:grpSp>
        <p:nvGrpSpPr>
          <p:cNvPr id="58" name="Group 57">
            <a:extLst>
              <a:ext uri="{FF2B5EF4-FFF2-40B4-BE49-F238E27FC236}">
                <a16:creationId xmlns:a16="http://schemas.microsoft.com/office/drawing/2014/main" id="{1E8BD928-46B4-F27C-2C74-F33CD62507A7}"/>
              </a:ext>
            </a:extLst>
          </p:cNvPr>
          <p:cNvGrpSpPr/>
          <p:nvPr/>
        </p:nvGrpSpPr>
        <p:grpSpPr>
          <a:xfrm>
            <a:off x="4291704" y="1636042"/>
            <a:ext cx="1885908" cy="1494284"/>
            <a:chOff x="4291704" y="1636042"/>
            <a:chExt cx="1885908" cy="1494284"/>
          </a:xfrm>
        </p:grpSpPr>
        <p:grpSp>
          <p:nvGrpSpPr>
            <p:cNvPr id="53" name="Group 52">
              <a:extLst>
                <a:ext uri="{FF2B5EF4-FFF2-40B4-BE49-F238E27FC236}">
                  <a16:creationId xmlns:a16="http://schemas.microsoft.com/office/drawing/2014/main" id="{5032A97A-1A9C-E2BF-E3A9-FEFB664F5F3A}"/>
                </a:ext>
              </a:extLst>
            </p:cNvPr>
            <p:cNvGrpSpPr/>
            <p:nvPr/>
          </p:nvGrpSpPr>
          <p:grpSpPr>
            <a:xfrm>
              <a:off x="4291704" y="1636042"/>
              <a:ext cx="1885908" cy="1494284"/>
              <a:chOff x="4291704" y="1636042"/>
              <a:chExt cx="1885908" cy="1494284"/>
            </a:xfrm>
          </p:grpSpPr>
          <p:sp>
            <p:nvSpPr>
              <p:cNvPr id="6" name="Freeform 4">
                <a:extLst>
                  <a:ext uri="{FF2B5EF4-FFF2-40B4-BE49-F238E27FC236}">
                    <a16:creationId xmlns:a16="http://schemas.microsoft.com/office/drawing/2014/main" id="{70B217C3-71FB-8DBB-2E29-7DBA159F83FC}"/>
                  </a:ext>
                </a:extLst>
              </p:cNvPr>
              <p:cNvSpPr/>
              <p:nvPr/>
            </p:nvSpPr>
            <p:spPr>
              <a:xfrm>
                <a:off x="4291704"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11">
                <a:extLst>
                  <a:ext uri="{FF2B5EF4-FFF2-40B4-BE49-F238E27FC236}">
                    <a16:creationId xmlns:a16="http://schemas.microsoft.com/office/drawing/2014/main" id="{32A18630-C480-DE68-FC8E-686A61AC8F25}"/>
                  </a:ext>
                </a:extLst>
              </p:cNvPr>
              <p:cNvSpPr/>
              <p:nvPr/>
            </p:nvSpPr>
            <p:spPr>
              <a:xfrm>
                <a:off x="4590724" y="1927054"/>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37C9EF"/>
              </a:solidFill>
            </p:spPr>
            <p:txBody>
              <a:bodyPr/>
              <a:lstStyle/>
              <a:p>
                <a:endParaRPr lang="en-US"/>
              </a:p>
            </p:txBody>
          </p:sp>
        </p:grpSp>
        <p:pic>
          <p:nvPicPr>
            <p:cNvPr id="14" name="Graphic 13" descr="Storytelling with solid fill">
              <a:extLst>
                <a:ext uri="{FF2B5EF4-FFF2-40B4-BE49-F238E27FC236}">
                  <a16:creationId xmlns:a16="http://schemas.microsoft.com/office/drawing/2014/main" id="{0D7EDF46-60E6-31C4-DAF5-A541F7424E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750811" y="2024244"/>
              <a:ext cx="987628" cy="987628"/>
            </a:xfrm>
            <a:prstGeom prst="rect">
              <a:avLst/>
            </a:prstGeom>
            <a:effectLst/>
          </p:spPr>
        </p:pic>
      </p:grpSp>
      <p:grpSp>
        <p:nvGrpSpPr>
          <p:cNvPr id="59" name="Group 58">
            <a:extLst>
              <a:ext uri="{FF2B5EF4-FFF2-40B4-BE49-F238E27FC236}">
                <a16:creationId xmlns:a16="http://schemas.microsoft.com/office/drawing/2014/main" id="{736FE8B0-256F-8C76-ADD5-873FFAAAFA1A}"/>
              </a:ext>
            </a:extLst>
          </p:cNvPr>
          <p:cNvGrpSpPr/>
          <p:nvPr/>
        </p:nvGrpSpPr>
        <p:grpSpPr>
          <a:xfrm>
            <a:off x="6166839" y="2422938"/>
            <a:ext cx="1885908" cy="1423016"/>
            <a:chOff x="6166839" y="2422938"/>
            <a:chExt cx="1885908" cy="1423016"/>
          </a:xfrm>
        </p:grpSpPr>
        <p:grpSp>
          <p:nvGrpSpPr>
            <p:cNvPr id="54" name="Group 53">
              <a:extLst>
                <a:ext uri="{FF2B5EF4-FFF2-40B4-BE49-F238E27FC236}">
                  <a16:creationId xmlns:a16="http://schemas.microsoft.com/office/drawing/2014/main" id="{EA7C60D6-88C0-CC7C-F172-F3BB11952640}"/>
                </a:ext>
              </a:extLst>
            </p:cNvPr>
            <p:cNvGrpSpPr/>
            <p:nvPr/>
          </p:nvGrpSpPr>
          <p:grpSpPr>
            <a:xfrm>
              <a:off x="6166839" y="2422938"/>
              <a:ext cx="1885908" cy="1423016"/>
              <a:chOff x="6166839" y="2422938"/>
              <a:chExt cx="1885908" cy="1423016"/>
            </a:xfrm>
          </p:grpSpPr>
          <p:sp>
            <p:nvSpPr>
              <p:cNvPr id="7" name="Freeform 5">
                <a:extLst>
                  <a:ext uri="{FF2B5EF4-FFF2-40B4-BE49-F238E27FC236}">
                    <a16:creationId xmlns:a16="http://schemas.microsoft.com/office/drawing/2014/main" id="{DAE5FF05-CE57-AF0D-E121-60B47A499DCA}"/>
                  </a:ext>
                </a:extLst>
              </p:cNvPr>
              <p:cNvSpPr/>
              <p:nvPr/>
            </p:nvSpPr>
            <p:spPr>
              <a:xfrm rot="10800000" flipH="1">
                <a:off x="6166839" y="2799275"/>
                <a:ext cx="1885908" cy="1046679"/>
              </a:xfrm>
              <a:custGeom>
                <a:avLst/>
                <a:gdLst/>
                <a:ahLst/>
                <a:cxnLst/>
                <a:rect l="l" t="t" r="r" b="b"/>
                <a:pathLst>
                  <a:path w="3548919" h="1969650">
                    <a:moveTo>
                      <a:pt x="3548920" y="0"/>
                    </a:moveTo>
                    <a:lnTo>
                      <a:pt x="0" y="0"/>
                    </a:lnTo>
                    <a:lnTo>
                      <a:pt x="0" y="1969651"/>
                    </a:lnTo>
                    <a:lnTo>
                      <a:pt x="3548920" y="1969651"/>
                    </a:lnTo>
                    <a:lnTo>
                      <a:pt x="354892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20">
                <a:extLst>
                  <a:ext uri="{FF2B5EF4-FFF2-40B4-BE49-F238E27FC236}">
                    <a16:creationId xmlns:a16="http://schemas.microsoft.com/office/drawing/2014/main" id="{5C942F9F-4507-98F4-3F1A-F87D864B01D1}"/>
                  </a:ext>
                </a:extLst>
              </p:cNvPr>
              <p:cNvSpPr/>
              <p:nvPr/>
            </p:nvSpPr>
            <p:spPr>
              <a:xfrm>
                <a:off x="6465858"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2C92D5"/>
              </a:solidFill>
            </p:spPr>
            <p:txBody>
              <a:bodyPr/>
              <a:lstStyle/>
              <a:p>
                <a:endParaRPr lang="en-US"/>
              </a:p>
            </p:txBody>
          </p:sp>
        </p:grpSp>
        <p:pic>
          <p:nvPicPr>
            <p:cNvPr id="16" name="Graphic 15" descr="Lightbulb and gear with solid fill">
              <a:extLst>
                <a:ext uri="{FF2B5EF4-FFF2-40B4-BE49-F238E27FC236}">
                  <a16:creationId xmlns:a16="http://schemas.microsoft.com/office/drawing/2014/main" id="{A1AA7CDC-E413-37A2-B7AF-B8DE90D5286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31271" y="2541012"/>
              <a:ext cx="914400" cy="914400"/>
            </a:xfrm>
            <a:prstGeom prst="rect">
              <a:avLst/>
            </a:prstGeom>
            <a:effectLst/>
          </p:spPr>
        </p:pic>
      </p:grpSp>
      <p:grpSp>
        <p:nvGrpSpPr>
          <p:cNvPr id="60" name="Group 59">
            <a:extLst>
              <a:ext uri="{FF2B5EF4-FFF2-40B4-BE49-F238E27FC236}">
                <a16:creationId xmlns:a16="http://schemas.microsoft.com/office/drawing/2014/main" id="{38C7188D-384E-59DF-6235-0F38323789AA}"/>
              </a:ext>
            </a:extLst>
          </p:cNvPr>
          <p:cNvGrpSpPr/>
          <p:nvPr/>
        </p:nvGrpSpPr>
        <p:grpSpPr>
          <a:xfrm>
            <a:off x="8024091" y="1636042"/>
            <a:ext cx="1885908" cy="1494284"/>
            <a:chOff x="8024091" y="1636042"/>
            <a:chExt cx="1885908" cy="1494284"/>
          </a:xfrm>
        </p:grpSpPr>
        <p:grpSp>
          <p:nvGrpSpPr>
            <p:cNvPr id="55" name="Group 54">
              <a:extLst>
                <a:ext uri="{FF2B5EF4-FFF2-40B4-BE49-F238E27FC236}">
                  <a16:creationId xmlns:a16="http://schemas.microsoft.com/office/drawing/2014/main" id="{6605C156-2465-197A-5677-89E52C6EC7CB}"/>
                </a:ext>
              </a:extLst>
            </p:cNvPr>
            <p:cNvGrpSpPr/>
            <p:nvPr/>
          </p:nvGrpSpPr>
          <p:grpSpPr>
            <a:xfrm>
              <a:off x="8024091" y="1636042"/>
              <a:ext cx="1885908" cy="1494284"/>
              <a:chOff x="8024091" y="1636042"/>
              <a:chExt cx="1885908" cy="1494284"/>
            </a:xfrm>
          </p:grpSpPr>
          <p:sp>
            <p:nvSpPr>
              <p:cNvPr id="8" name="Freeform 6">
                <a:extLst>
                  <a:ext uri="{FF2B5EF4-FFF2-40B4-BE49-F238E27FC236}">
                    <a16:creationId xmlns:a16="http://schemas.microsoft.com/office/drawing/2014/main" id="{AEEC8875-6A9D-6E8B-B2AA-7CD197C2D6EB}"/>
                  </a:ext>
                </a:extLst>
              </p:cNvPr>
              <p:cNvSpPr/>
              <p:nvPr/>
            </p:nvSpPr>
            <p:spPr>
              <a:xfrm>
                <a:off x="8024091" y="1636042"/>
                <a:ext cx="1885908" cy="1046679"/>
              </a:xfrm>
              <a:custGeom>
                <a:avLst/>
                <a:gdLst/>
                <a:ahLst/>
                <a:cxnLst/>
                <a:rect l="l" t="t" r="r" b="b"/>
                <a:pathLst>
                  <a:path w="3548919" h="1969650">
                    <a:moveTo>
                      <a:pt x="0" y="0"/>
                    </a:moveTo>
                    <a:lnTo>
                      <a:pt x="3548919" y="0"/>
                    </a:lnTo>
                    <a:lnTo>
                      <a:pt x="3548919" y="1969650"/>
                    </a:lnTo>
                    <a:lnTo>
                      <a:pt x="0" y="1969650"/>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14">
                <a:extLst>
                  <a:ext uri="{FF2B5EF4-FFF2-40B4-BE49-F238E27FC236}">
                    <a16:creationId xmlns:a16="http://schemas.microsoft.com/office/drawing/2014/main" id="{B9EF1447-6A3B-3605-0DCF-B31BFA55DC6A}"/>
                  </a:ext>
                </a:extLst>
              </p:cNvPr>
              <p:cNvSpPr/>
              <p:nvPr/>
            </p:nvSpPr>
            <p:spPr>
              <a:xfrm>
                <a:off x="8332713" y="1927054"/>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13538A"/>
              </a:solidFill>
            </p:spPr>
            <p:txBody>
              <a:bodyPr/>
              <a:lstStyle/>
              <a:p>
                <a:endParaRPr lang="en-US"/>
              </a:p>
            </p:txBody>
          </p:sp>
        </p:grpSp>
        <p:pic>
          <p:nvPicPr>
            <p:cNvPr id="18" name="Graphic 17" descr="Right And Left Brain with solid fill">
              <a:extLst>
                <a:ext uri="{FF2B5EF4-FFF2-40B4-BE49-F238E27FC236}">
                  <a16:creationId xmlns:a16="http://schemas.microsoft.com/office/drawing/2014/main" id="{FF795EEF-916A-5396-1D4F-18B763562D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88256" y="2078400"/>
              <a:ext cx="914400" cy="914400"/>
            </a:xfrm>
            <a:prstGeom prst="rect">
              <a:avLst/>
            </a:prstGeom>
            <a:effectLst/>
          </p:spPr>
        </p:pic>
      </p:grpSp>
      <p:grpSp>
        <p:nvGrpSpPr>
          <p:cNvPr id="61" name="Group 60">
            <a:extLst>
              <a:ext uri="{FF2B5EF4-FFF2-40B4-BE49-F238E27FC236}">
                <a16:creationId xmlns:a16="http://schemas.microsoft.com/office/drawing/2014/main" id="{ABC428E8-DB34-461B-751C-D872729217AA}"/>
              </a:ext>
            </a:extLst>
          </p:cNvPr>
          <p:cNvGrpSpPr/>
          <p:nvPr/>
        </p:nvGrpSpPr>
        <p:grpSpPr>
          <a:xfrm>
            <a:off x="9809269" y="2422938"/>
            <a:ext cx="1885908" cy="1423016"/>
            <a:chOff x="9809269" y="2422938"/>
            <a:chExt cx="1885908" cy="1423016"/>
          </a:xfrm>
        </p:grpSpPr>
        <p:grpSp>
          <p:nvGrpSpPr>
            <p:cNvPr id="56" name="Group 55">
              <a:extLst>
                <a:ext uri="{FF2B5EF4-FFF2-40B4-BE49-F238E27FC236}">
                  <a16:creationId xmlns:a16="http://schemas.microsoft.com/office/drawing/2014/main" id="{C84A8D4B-2ED7-9109-4963-1349C42DC856}"/>
                </a:ext>
              </a:extLst>
            </p:cNvPr>
            <p:cNvGrpSpPr/>
            <p:nvPr/>
          </p:nvGrpSpPr>
          <p:grpSpPr>
            <a:xfrm>
              <a:off x="9809269" y="2422938"/>
              <a:ext cx="1885908" cy="1423016"/>
              <a:chOff x="9809269" y="2422938"/>
              <a:chExt cx="1885908" cy="1423016"/>
            </a:xfrm>
          </p:grpSpPr>
          <p:sp>
            <p:nvSpPr>
              <p:cNvPr id="33" name="Freeform 5">
                <a:extLst>
                  <a:ext uri="{FF2B5EF4-FFF2-40B4-BE49-F238E27FC236}">
                    <a16:creationId xmlns:a16="http://schemas.microsoft.com/office/drawing/2014/main" id="{861B4683-100B-5189-F07B-97D77E881C5A}"/>
                  </a:ext>
                </a:extLst>
              </p:cNvPr>
              <p:cNvSpPr/>
              <p:nvPr/>
            </p:nvSpPr>
            <p:spPr>
              <a:xfrm rot="10800000" flipH="1">
                <a:off x="9809269" y="2799275"/>
                <a:ext cx="1885908" cy="1046679"/>
              </a:xfrm>
              <a:custGeom>
                <a:avLst/>
                <a:gdLst/>
                <a:ahLst/>
                <a:cxnLst/>
                <a:rect l="l" t="t" r="r" b="b"/>
                <a:pathLst>
                  <a:path w="3548919" h="1969650">
                    <a:moveTo>
                      <a:pt x="3548920" y="0"/>
                    </a:moveTo>
                    <a:lnTo>
                      <a:pt x="0" y="0"/>
                    </a:lnTo>
                    <a:lnTo>
                      <a:pt x="0" y="1969651"/>
                    </a:lnTo>
                    <a:lnTo>
                      <a:pt x="3548920" y="1969651"/>
                    </a:lnTo>
                    <a:lnTo>
                      <a:pt x="354892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 name="Freeform 20">
                <a:extLst>
                  <a:ext uri="{FF2B5EF4-FFF2-40B4-BE49-F238E27FC236}">
                    <a16:creationId xmlns:a16="http://schemas.microsoft.com/office/drawing/2014/main" id="{E72B74D4-8448-F640-F484-4C66037CAC9A}"/>
                  </a:ext>
                </a:extLst>
              </p:cNvPr>
              <p:cNvSpPr/>
              <p:nvPr/>
            </p:nvSpPr>
            <p:spPr>
              <a:xfrm>
                <a:off x="10108288" y="2422938"/>
                <a:ext cx="1281222" cy="1203272"/>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F416B"/>
              </a:solidFill>
            </p:spPr>
            <p:txBody>
              <a:bodyPr/>
              <a:lstStyle/>
              <a:p>
                <a:endParaRPr lang="en-US"/>
              </a:p>
            </p:txBody>
          </p:sp>
        </p:grpSp>
        <p:pic>
          <p:nvPicPr>
            <p:cNvPr id="31" name="Graphic 30" descr="Target Audience with solid fill">
              <a:extLst>
                <a:ext uri="{FF2B5EF4-FFF2-40B4-BE49-F238E27FC236}">
                  <a16:creationId xmlns:a16="http://schemas.microsoft.com/office/drawing/2014/main" id="{E4F4163A-499D-D84F-F8E1-4B56C9B914E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291699" y="2585955"/>
              <a:ext cx="914400" cy="914400"/>
            </a:xfrm>
            <a:prstGeom prst="rect">
              <a:avLst/>
            </a:prstGeom>
            <a:effectLst/>
          </p:spPr>
        </p:pic>
      </p:grpSp>
    </p:spTree>
    <p:extLst>
      <p:ext uri="{BB962C8B-B14F-4D97-AF65-F5344CB8AC3E}">
        <p14:creationId xmlns:p14="http://schemas.microsoft.com/office/powerpoint/2010/main" val="3186507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2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DB7B0A-C9CF-49A1-A2D1-2B467684AD0D}"/>
              </a:ext>
            </a:extLst>
          </p:cNvPr>
          <p:cNvSpPr>
            <a:spLocks noGrp="1"/>
          </p:cNvSpPr>
          <p:nvPr>
            <p:ph type="title"/>
          </p:nvPr>
        </p:nvSpPr>
        <p:spPr/>
        <p:txBody>
          <a:bodyPr/>
          <a:lstStyle/>
          <a:p>
            <a:pPr algn="ctr"/>
            <a:r>
              <a:rPr lang="en-US"/>
              <a:t>How to introduce a data quality in the early stages of a data governance program?</a:t>
            </a:r>
          </a:p>
        </p:txBody>
      </p:sp>
      <p:sp>
        <p:nvSpPr>
          <p:cNvPr id="5" name="Text Placeholder 4">
            <a:extLst>
              <a:ext uri="{FF2B5EF4-FFF2-40B4-BE49-F238E27FC236}">
                <a16:creationId xmlns:a16="http://schemas.microsoft.com/office/drawing/2014/main" id="{56103E6D-B6A7-40AE-909A-D9BD68769699}"/>
              </a:ext>
            </a:extLst>
          </p:cNvPr>
          <p:cNvSpPr>
            <a:spLocks noGrp="1"/>
          </p:cNvSpPr>
          <p:nvPr>
            <p:ph type="body" idx="1"/>
          </p:nvPr>
        </p:nvSpPr>
        <p:spPr/>
        <p:txBody>
          <a:bodyPr/>
          <a:lstStyle/>
          <a:p>
            <a:endParaRPr lang="en-US"/>
          </a:p>
        </p:txBody>
      </p:sp>
      <p:pic>
        <p:nvPicPr>
          <p:cNvPr id="2" name="Graphic 6" descr="Eagle with solid fill">
            <a:extLst>
              <a:ext uri="{FF2B5EF4-FFF2-40B4-BE49-F238E27FC236}">
                <a16:creationId xmlns:a16="http://schemas.microsoft.com/office/drawing/2014/main" id="{0945C9E2-D4E8-9E5C-DE39-B292AA300C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92934">
            <a:off x="1618493" y="4835417"/>
            <a:ext cx="625689" cy="625689"/>
          </a:xfrm>
          <a:prstGeom prst="rect">
            <a:avLst/>
          </a:prstGeom>
        </p:spPr>
      </p:pic>
      <p:grpSp>
        <p:nvGrpSpPr>
          <p:cNvPr id="3" name="Group 2">
            <a:extLst>
              <a:ext uri="{FF2B5EF4-FFF2-40B4-BE49-F238E27FC236}">
                <a16:creationId xmlns:a16="http://schemas.microsoft.com/office/drawing/2014/main" id="{14870C9E-E0FB-E6EB-2754-10FD3AA080E5}"/>
              </a:ext>
            </a:extLst>
          </p:cNvPr>
          <p:cNvGrpSpPr/>
          <p:nvPr/>
        </p:nvGrpSpPr>
        <p:grpSpPr>
          <a:xfrm>
            <a:off x="-5311406" y="6858000"/>
            <a:ext cx="17847046" cy="3035300"/>
            <a:chOff x="144948" y="4839120"/>
            <a:chExt cx="11256477" cy="1802560"/>
          </a:xfrm>
        </p:grpSpPr>
        <p:pic>
          <p:nvPicPr>
            <p:cNvPr id="6" name="Picture 2">
              <a:extLst>
                <a:ext uri="{FF2B5EF4-FFF2-40B4-BE49-F238E27FC236}">
                  <a16:creationId xmlns:a16="http://schemas.microsoft.com/office/drawing/2014/main" id="{02EACFFB-F1DC-72FC-514E-1432FFC36C9C}"/>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 r="48256"/>
            <a:stretch/>
          </p:blipFill>
          <p:spPr>
            <a:xfrm rot="5400000">
              <a:off x="1666768" y="3317300"/>
              <a:ext cx="1802185" cy="4845826"/>
            </a:xfrm>
            <a:prstGeom prst="rect">
              <a:avLst/>
            </a:prstGeom>
          </p:spPr>
        </p:pic>
        <p:pic>
          <p:nvPicPr>
            <p:cNvPr id="7" name="Picture 2">
              <a:extLst>
                <a:ext uri="{FF2B5EF4-FFF2-40B4-BE49-F238E27FC236}">
                  <a16:creationId xmlns:a16="http://schemas.microsoft.com/office/drawing/2014/main" id="{EC6507FE-571E-04C3-0355-34A1AE8ED9F0}"/>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 r="48256" b="11866"/>
            <a:stretch/>
          </p:blipFill>
          <p:spPr>
            <a:xfrm rot="16200000" flipH="1">
              <a:off x="4562955" y="3605178"/>
              <a:ext cx="1802185" cy="4270819"/>
            </a:xfrm>
            <a:prstGeom prst="rect">
              <a:avLst/>
            </a:prstGeom>
          </p:spPr>
        </p:pic>
        <p:pic>
          <p:nvPicPr>
            <p:cNvPr id="8" name="Picture 2">
              <a:extLst>
                <a:ext uri="{FF2B5EF4-FFF2-40B4-BE49-F238E27FC236}">
                  <a16:creationId xmlns:a16="http://schemas.microsoft.com/office/drawing/2014/main" id="{1FBF8473-B3C0-7269-AAAB-E7E2E745DF94}"/>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6" t="-342" r="48161" b="12193"/>
            <a:stretch/>
          </p:blipFill>
          <p:spPr>
            <a:xfrm rot="5400000">
              <a:off x="8698405" y="3938660"/>
              <a:ext cx="1604072" cy="3801968"/>
            </a:xfrm>
            <a:prstGeom prst="rect">
              <a:avLst/>
            </a:prstGeom>
          </p:spPr>
        </p:pic>
      </p:grpSp>
    </p:spTree>
    <p:extLst>
      <p:ext uri="{BB962C8B-B14F-4D97-AF65-F5344CB8AC3E}">
        <p14:creationId xmlns:p14="http://schemas.microsoft.com/office/powerpoint/2010/main" val="3523331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58930CA-77A7-3B10-6805-1BDD3DC58198}"/>
              </a:ext>
            </a:extLst>
          </p:cNvPr>
          <p:cNvGrpSpPr/>
          <p:nvPr/>
        </p:nvGrpSpPr>
        <p:grpSpPr>
          <a:xfrm>
            <a:off x="-825500" y="4089401"/>
            <a:ext cx="16278895" cy="2768600"/>
            <a:chOff x="144948" y="4839120"/>
            <a:chExt cx="11256477" cy="1802560"/>
          </a:xfrm>
        </p:grpSpPr>
        <p:pic>
          <p:nvPicPr>
            <p:cNvPr id="5" name="Picture 2">
              <a:extLst>
                <a:ext uri="{FF2B5EF4-FFF2-40B4-BE49-F238E27FC236}">
                  <a16:creationId xmlns:a16="http://schemas.microsoft.com/office/drawing/2014/main" id="{0BB2CB46-CB7A-19F5-CE0C-625ABF37D303}"/>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48256"/>
            <a:stretch/>
          </p:blipFill>
          <p:spPr>
            <a:xfrm rot="5400000">
              <a:off x="1666768" y="3317300"/>
              <a:ext cx="1802185" cy="4845826"/>
            </a:xfrm>
            <a:prstGeom prst="rect">
              <a:avLst/>
            </a:prstGeom>
          </p:spPr>
        </p:pic>
        <p:pic>
          <p:nvPicPr>
            <p:cNvPr id="6" name="Picture 2">
              <a:extLst>
                <a:ext uri="{FF2B5EF4-FFF2-40B4-BE49-F238E27FC236}">
                  <a16:creationId xmlns:a16="http://schemas.microsoft.com/office/drawing/2014/main" id="{A4D1F7E0-1E41-2EC5-FBD8-D3D168C07C8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48256" b="11866"/>
            <a:stretch/>
          </p:blipFill>
          <p:spPr>
            <a:xfrm rot="16200000" flipH="1">
              <a:off x="4562955" y="3605178"/>
              <a:ext cx="1802185" cy="4270819"/>
            </a:xfrm>
            <a:prstGeom prst="rect">
              <a:avLst/>
            </a:prstGeom>
          </p:spPr>
        </p:pic>
        <p:pic>
          <p:nvPicPr>
            <p:cNvPr id="7" name="Picture 2">
              <a:extLst>
                <a:ext uri="{FF2B5EF4-FFF2-40B4-BE49-F238E27FC236}">
                  <a16:creationId xmlns:a16="http://schemas.microsoft.com/office/drawing/2014/main" id="{1ABDCFA6-997F-C4E5-BA21-3A17BC5FC0C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6" t="-342" r="48161" b="12193"/>
            <a:stretch/>
          </p:blipFill>
          <p:spPr>
            <a:xfrm rot="5400000">
              <a:off x="8698405" y="3938660"/>
              <a:ext cx="1604072" cy="3801968"/>
            </a:xfrm>
            <a:prstGeom prst="rect">
              <a:avLst/>
            </a:prstGeom>
          </p:spPr>
        </p:pic>
      </p:grpSp>
      <p:sp>
        <p:nvSpPr>
          <p:cNvPr id="8" name="Rectangle: Rounded Corners 7">
            <a:extLst>
              <a:ext uri="{FF2B5EF4-FFF2-40B4-BE49-F238E27FC236}">
                <a16:creationId xmlns:a16="http://schemas.microsoft.com/office/drawing/2014/main" id="{7C7271CE-778A-BF95-6167-273D36998741}"/>
              </a:ext>
            </a:extLst>
          </p:cNvPr>
          <p:cNvSpPr/>
          <p:nvPr/>
        </p:nvSpPr>
        <p:spPr>
          <a:xfrm>
            <a:off x="285750" y="1104615"/>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Align with Strategic Business Plan </a:t>
            </a:r>
          </a:p>
        </p:txBody>
      </p:sp>
      <p:sp>
        <p:nvSpPr>
          <p:cNvPr id="9" name="Rectangle: Rounded Corners 8">
            <a:extLst>
              <a:ext uri="{FF2B5EF4-FFF2-40B4-BE49-F238E27FC236}">
                <a16:creationId xmlns:a16="http://schemas.microsoft.com/office/drawing/2014/main" id="{94CDAB4C-9A43-7381-D656-5C9192E4628E}"/>
              </a:ext>
            </a:extLst>
          </p:cNvPr>
          <p:cNvSpPr/>
          <p:nvPr/>
        </p:nvSpPr>
        <p:spPr>
          <a:xfrm>
            <a:off x="8223250" y="1097976"/>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Establish Data Literacy Pathway</a:t>
            </a:r>
          </a:p>
        </p:txBody>
      </p:sp>
      <p:sp>
        <p:nvSpPr>
          <p:cNvPr id="10" name="Rectangle: Rounded Corners 9">
            <a:extLst>
              <a:ext uri="{FF2B5EF4-FFF2-40B4-BE49-F238E27FC236}">
                <a16:creationId xmlns:a16="http://schemas.microsoft.com/office/drawing/2014/main" id="{2F8448AC-B5FB-4ACF-7808-AE17C7AE9D89}"/>
              </a:ext>
            </a:extLst>
          </p:cNvPr>
          <p:cNvSpPr/>
          <p:nvPr/>
        </p:nvSpPr>
        <p:spPr>
          <a:xfrm>
            <a:off x="4254500" y="1104326"/>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Develop Partnerships</a:t>
            </a:r>
          </a:p>
        </p:txBody>
      </p:sp>
    </p:spTree>
    <p:extLst>
      <p:ext uri="{BB962C8B-B14F-4D97-AF65-F5344CB8AC3E}">
        <p14:creationId xmlns:p14="http://schemas.microsoft.com/office/powerpoint/2010/main" val="1813440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58930CA-77A7-3B10-6805-1BDD3DC58198}"/>
              </a:ext>
            </a:extLst>
          </p:cNvPr>
          <p:cNvGrpSpPr/>
          <p:nvPr/>
        </p:nvGrpSpPr>
        <p:grpSpPr>
          <a:xfrm>
            <a:off x="-711200" y="2895599"/>
            <a:ext cx="23298241" cy="3962401"/>
            <a:chOff x="144948" y="4839120"/>
            <a:chExt cx="11256477" cy="1802560"/>
          </a:xfrm>
        </p:grpSpPr>
        <p:pic>
          <p:nvPicPr>
            <p:cNvPr id="5" name="Picture 2">
              <a:extLst>
                <a:ext uri="{FF2B5EF4-FFF2-40B4-BE49-F238E27FC236}">
                  <a16:creationId xmlns:a16="http://schemas.microsoft.com/office/drawing/2014/main" id="{0BB2CB46-CB7A-19F5-CE0C-625ABF37D303}"/>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48256"/>
            <a:stretch/>
          </p:blipFill>
          <p:spPr>
            <a:xfrm rot="5400000">
              <a:off x="1666768" y="3317300"/>
              <a:ext cx="1802185" cy="4845826"/>
            </a:xfrm>
            <a:prstGeom prst="rect">
              <a:avLst/>
            </a:prstGeom>
          </p:spPr>
        </p:pic>
        <p:pic>
          <p:nvPicPr>
            <p:cNvPr id="6" name="Picture 2">
              <a:extLst>
                <a:ext uri="{FF2B5EF4-FFF2-40B4-BE49-F238E27FC236}">
                  <a16:creationId xmlns:a16="http://schemas.microsoft.com/office/drawing/2014/main" id="{A4D1F7E0-1E41-2EC5-FBD8-D3D168C07C8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48256" b="11866"/>
            <a:stretch/>
          </p:blipFill>
          <p:spPr>
            <a:xfrm rot="16200000" flipH="1">
              <a:off x="4562955" y="3605178"/>
              <a:ext cx="1802185" cy="4270819"/>
            </a:xfrm>
            <a:prstGeom prst="rect">
              <a:avLst/>
            </a:prstGeom>
          </p:spPr>
        </p:pic>
        <p:pic>
          <p:nvPicPr>
            <p:cNvPr id="7" name="Picture 2">
              <a:extLst>
                <a:ext uri="{FF2B5EF4-FFF2-40B4-BE49-F238E27FC236}">
                  <a16:creationId xmlns:a16="http://schemas.microsoft.com/office/drawing/2014/main" id="{1ABDCFA6-997F-C4E5-BA21-3A17BC5FC0C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6" t="-342" r="48161" b="12193"/>
            <a:stretch/>
          </p:blipFill>
          <p:spPr>
            <a:xfrm rot="5400000">
              <a:off x="8698405" y="3938660"/>
              <a:ext cx="1604072" cy="3801968"/>
            </a:xfrm>
            <a:prstGeom prst="rect">
              <a:avLst/>
            </a:prstGeom>
          </p:spPr>
        </p:pic>
      </p:grpSp>
      <p:sp>
        <p:nvSpPr>
          <p:cNvPr id="8" name="Rectangle: Rounded Corners 7">
            <a:extLst>
              <a:ext uri="{FF2B5EF4-FFF2-40B4-BE49-F238E27FC236}">
                <a16:creationId xmlns:a16="http://schemas.microsoft.com/office/drawing/2014/main" id="{7C7271CE-778A-BF95-6167-273D36998741}"/>
              </a:ext>
            </a:extLst>
          </p:cNvPr>
          <p:cNvSpPr/>
          <p:nvPr/>
        </p:nvSpPr>
        <p:spPr>
          <a:xfrm>
            <a:off x="247650" y="406115"/>
            <a:ext cx="5530850" cy="1333785"/>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Align with Strategic Business Plan </a:t>
            </a:r>
          </a:p>
        </p:txBody>
      </p:sp>
      <p:sp>
        <p:nvSpPr>
          <p:cNvPr id="9" name="Rectangle: Rounded Corners 8">
            <a:extLst>
              <a:ext uri="{FF2B5EF4-FFF2-40B4-BE49-F238E27FC236}">
                <a16:creationId xmlns:a16="http://schemas.microsoft.com/office/drawing/2014/main" id="{94CDAB4C-9A43-7381-D656-5C9192E4628E}"/>
              </a:ext>
            </a:extLst>
          </p:cNvPr>
          <p:cNvSpPr/>
          <p:nvPr/>
        </p:nvSpPr>
        <p:spPr>
          <a:xfrm>
            <a:off x="13823950" y="971486"/>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Establish Data Literacy Pathway</a:t>
            </a:r>
          </a:p>
        </p:txBody>
      </p:sp>
      <p:sp>
        <p:nvSpPr>
          <p:cNvPr id="10" name="Rectangle: Rounded Corners 9">
            <a:extLst>
              <a:ext uri="{FF2B5EF4-FFF2-40B4-BE49-F238E27FC236}">
                <a16:creationId xmlns:a16="http://schemas.microsoft.com/office/drawing/2014/main" id="{2F8448AC-B5FB-4ACF-7808-AE17C7AE9D89}"/>
              </a:ext>
            </a:extLst>
          </p:cNvPr>
          <p:cNvSpPr/>
          <p:nvPr/>
        </p:nvSpPr>
        <p:spPr>
          <a:xfrm>
            <a:off x="12458700" y="971486"/>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Develop Partnerships</a:t>
            </a:r>
          </a:p>
        </p:txBody>
      </p:sp>
      <p:sp>
        <p:nvSpPr>
          <p:cNvPr id="3" name="TextBox 2">
            <a:extLst>
              <a:ext uri="{FF2B5EF4-FFF2-40B4-BE49-F238E27FC236}">
                <a16:creationId xmlns:a16="http://schemas.microsoft.com/office/drawing/2014/main" id="{34DA4566-A2DE-3CC0-9E94-16C8E1E08C73}"/>
              </a:ext>
            </a:extLst>
          </p:cNvPr>
          <p:cNvSpPr txBox="1"/>
          <p:nvPr/>
        </p:nvSpPr>
        <p:spPr>
          <a:xfrm>
            <a:off x="2181538" y="1752600"/>
            <a:ext cx="9747249" cy="2308324"/>
          </a:xfrm>
          <a:prstGeom prst="rect">
            <a:avLst/>
          </a:prstGeom>
          <a:noFill/>
        </p:spPr>
        <p:txBody>
          <a:bodyPr wrap="square">
            <a:spAutoFit/>
          </a:bodyPr>
          <a:lstStyle/>
          <a:p>
            <a:pPr marL="742950" lvl="1" indent="-285750">
              <a:buFont typeface="Arial" panose="020B0604020202020204" pitchFamily="34" charset="0"/>
              <a:buChar char="•"/>
            </a:pPr>
            <a:r>
              <a:rPr lang="en-US" sz="2400"/>
              <a:t>Introduce and identify key business objectives and metrics that are critical to the success of the organization. Focus on the most important data and business needs.</a:t>
            </a:r>
          </a:p>
          <a:p>
            <a:pPr marL="742950" lvl="1" indent="-285750">
              <a:buFont typeface="Arial" panose="020B0604020202020204" pitchFamily="34" charset="0"/>
              <a:buChar char="•"/>
            </a:pPr>
            <a:r>
              <a:rPr lang="en-US" sz="2400"/>
              <a:t>This can include automated validation checks, as well as manual review and approval of processes to ensure that data is accurate and consistent.</a:t>
            </a:r>
            <a:endParaRPr lang="en-US" sz="2400">
              <a:cs typeface="Calibri"/>
            </a:endParaRPr>
          </a:p>
        </p:txBody>
      </p:sp>
    </p:spTree>
    <p:extLst>
      <p:ext uri="{BB962C8B-B14F-4D97-AF65-F5344CB8AC3E}">
        <p14:creationId xmlns:p14="http://schemas.microsoft.com/office/powerpoint/2010/main" val="738717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58930CA-77A7-3B10-6805-1BDD3DC58198}"/>
              </a:ext>
            </a:extLst>
          </p:cNvPr>
          <p:cNvGrpSpPr/>
          <p:nvPr/>
        </p:nvGrpSpPr>
        <p:grpSpPr>
          <a:xfrm>
            <a:off x="-3683001" y="2971799"/>
            <a:ext cx="22850198" cy="3886201"/>
            <a:chOff x="144948" y="4839120"/>
            <a:chExt cx="11256477" cy="1802560"/>
          </a:xfrm>
        </p:grpSpPr>
        <p:pic>
          <p:nvPicPr>
            <p:cNvPr id="5" name="Picture 2">
              <a:extLst>
                <a:ext uri="{FF2B5EF4-FFF2-40B4-BE49-F238E27FC236}">
                  <a16:creationId xmlns:a16="http://schemas.microsoft.com/office/drawing/2014/main" id="{0BB2CB46-CB7A-19F5-CE0C-625ABF37D303}"/>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48256"/>
            <a:stretch/>
          </p:blipFill>
          <p:spPr>
            <a:xfrm rot="5400000">
              <a:off x="1666768" y="3317300"/>
              <a:ext cx="1802185" cy="4845826"/>
            </a:xfrm>
            <a:prstGeom prst="rect">
              <a:avLst/>
            </a:prstGeom>
          </p:spPr>
        </p:pic>
        <p:pic>
          <p:nvPicPr>
            <p:cNvPr id="6" name="Picture 2">
              <a:extLst>
                <a:ext uri="{FF2B5EF4-FFF2-40B4-BE49-F238E27FC236}">
                  <a16:creationId xmlns:a16="http://schemas.microsoft.com/office/drawing/2014/main" id="{A4D1F7E0-1E41-2EC5-FBD8-D3D168C07C8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48256" b="11866"/>
            <a:stretch/>
          </p:blipFill>
          <p:spPr>
            <a:xfrm rot="16200000" flipH="1">
              <a:off x="4562955" y="3605178"/>
              <a:ext cx="1802185" cy="4270819"/>
            </a:xfrm>
            <a:prstGeom prst="rect">
              <a:avLst/>
            </a:prstGeom>
          </p:spPr>
        </p:pic>
        <p:pic>
          <p:nvPicPr>
            <p:cNvPr id="7" name="Picture 2">
              <a:extLst>
                <a:ext uri="{FF2B5EF4-FFF2-40B4-BE49-F238E27FC236}">
                  <a16:creationId xmlns:a16="http://schemas.microsoft.com/office/drawing/2014/main" id="{1ABDCFA6-997F-C4E5-BA21-3A17BC5FC0C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6" t="-342" r="48161" b="12193"/>
            <a:stretch/>
          </p:blipFill>
          <p:spPr>
            <a:xfrm rot="5400000">
              <a:off x="8698405" y="3938660"/>
              <a:ext cx="1604072" cy="3801968"/>
            </a:xfrm>
            <a:prstGeom prst="rect">
              <a:avLst/>
            </a:prstGeom>
          </p:spPr>
        </p:pic>
      </p:grpSp>
      <p:sp>
        <p:nvSpPr>
          <p:cNvPr id="8" name="Rectangle: Rounded Corners 7">
            <a:extLst>
              <a:ext uri="{FF2B5EF4-FFF2-40B4-BE49-F238E27FC236}">
                <a16:creationId xmlns:a16="http://schemas.microsoft.com/office/drawing/2014/main" id="{7C7271CE-778A-BF95-6167-273D36998741}"/>
              </a:ext>
            </a:extLst>
          </p:cNvPr>
          <p:cNvSpPr/>
          <p:nvPr/>
        </p:nvSpPr>
        <p:spPr>
          <a:xfrm>
            <a:off x="-4422064" y="1276348"/>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Align with Strategic Business Plan </a:t>
            </a:r>
          </a:p>
        </p:txBody>
      </p:sp>
      <p:sp>
        <p:nvSpPr>
          <p:cNvPr id="9" name="Rectangle: Rounded Corners 8">
            <a:extLst>
              <a:ext uri="{FF2B5EF4-FFF2-40B4-BE49-F238E27FC236}">
                <a16:creationId xmlns:a16="http://schemas.microsoft.com/office/drawing/2014/main" id="{94CDAB4C-9A43-7381-D656-5C9192E4628E}"/>
              </a:ext>
            </a:extLst>
          </p:cNvPr>
          <p:cNvSpPr/>
          <p:nvPr/>
        </p:nvSpPr>
        <p:spPr>
          <a:xfrm>
            <a:off x="13611896" y="1123378"/>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Establish Data Literacy Pathway</a:t>
            </a:r>
          </a:p>
        </p:txBody>
      </p:sp>
      <p:sp>
        <p:nvSpPr>
          <p:cNvPr id="10" name="Rectangle: Rounded Corners 9">
            <a:extLst>
              <a:ext uri="{FF2B5EF4-FFF2-40B4-BE49-F238E27FC236}">
                <a16:creationId xmlns:a16="http://schemas.microsoft.com/office/drawing/2014/main" id="{2F8448AC-B5FB-4ACF-7808-AE17C7AE9D89}"/>
              </a:ext>
            </a:extLst>
          </p:cNvPr>
          <p:cNvSpPr/>
          <p:nvPr/>
        </p:nvSpPr>
        <p:spPr>
          <a:xfrm>
            <a:off x="418234" y="444500"/>
            <a:ext cx="5296766" cy="12192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Develop Partnerships</a:t>
            </a:r>
          </a:p>
        </p:txBody>
      </p:sp>
      <p:sp>
        <p:nvSpPr>
          <p:cNvPr id="3" name="TextBox 2">
            <a:extLst>
              <a:ext uri="{FF2B5EF4-FFF2-40B4-BE49-F238E27FC236}">
                <a16:creationId xmlns:a16="http://schemas.microsoft.com/office/drawing/2014/main" id="{FE78DF1E-F70F-3C6C-F077-B3B44AB9458C}"/>
              </a:ext>
            </a:extLst>
          </p:cNvPr>
          <p:cNvSpPr txBox="1"/>
          <p:nvPr/>
        </p:nvSpPr>
        <p:spPr>
          <a:xfrm>
            <a:off x="462011" y="1707687"/>
            <a:ext cx="8824802" cy="2677656"/>
          </a:xfrm>
          <a:prstGeom prst="rect">
            <a:avLst/>
          </a:prstGeom>
          <a:noFill/>
        </p:spPr>
        <p:txBody>
          <a:bodyPr wrap="square">
            <a:spAutoFit/>
          </a:bodyPr>
          <a:lstStyle/>
          <a:p>
            <a:pPr marL="742950" lvl="1" indent="-285750">
              <a:buFont typeface="Arial" panose="020B0604020202020204" pitchFamily="34" charset="0"/>
              <a:buChar char="•"/>
            </a:pPr>
            <a:r>
              <a:rPr lang="en-US" sz="2400"/>
              <a:t>Partnership with the academia and industry experts</a:t>
            </a:r>
          </a:p>
          <a:p>
            <a:pPr marL="742950" lvl="1" indent="-285750">
              <a:buFont typeface="Arial" panose="020B0604020202020204" pitchFamily="34" charset="0"/>
              <a:buChar char="•"/>
            </a:pPr>
            <a:r>
              <a:rPr lang="en-US" sz="2400"/>
              <a:t>Access to expert knowledge and resources; research and development opportunities; and enhanced reputation and visibility. </a:t>
            </a:r>
          </a:p>
          <a:p>
            <a:pPr marL="742950" lvl="1" indent="-285750">
              <a:buFont typeface="Arial" panose="020B0604020202020204" pitchFamily="34" charset="0"/>
              <a:buChar char="•"/>
            </a:pPr>
            <a:r>
              <a:rPr lang="en-US" sz="2400"/>
              <a:t>The academe are usually the forefront of innovation and fresh perspectives – drive innovation and creativity.</a:t>
            </a:r>
          </a:p>
          <a:p>
            <a:pPr marL="742950" lvl="1" indent="-285750">
              <a:buFont typeface="Arial" panose="020B0604020202020204" pitchFamily="34" charset="0"/>
              <a:buChar char="•"/>
            </a:pPr>
            <a:r>
              <a:rPr lang="en-US" sz="2400"/>
              <a:t>Partnerships with programs across Public Health</a:t>
            </a:r>
          </a:p>
        </p:txBody>
      </p:sp>
    </p:spTree>
    <p:extLst>
      <p:ext uri="{BB962C8B-B14F-4D97-AF65-F5344CB8AC3E}">
        <p14:creationId xmlns:p14="http://schemas.microsoft.com/office/powerpoint/2010/main" val="404229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58930CA-77A7-3B10-6805-1BDD3DC58198}"/>
              </a:ext>
            </a:extLst>
          </p:cNvPr>
          <p:cNvGrpSpPr/>
          <p:nvPr/>
        </p:nvGrpSpPr>
        <p:grpSpPr>
          <a:xfrm>
            <a:off x="-9931401" y="2959099"/>
            <a:ext cx="22924873" cy="3898901"/>
            <a:chOff x="144948" y="4839120"/>
            <a:chExt cx="11256477" cy="1802560"/>
          </a:xfrm>
        </p:grpSpPr>
        <p:pic>
          <p:nvPicPr>
            <p:cNvPr id="5" name="Picture 2">
              <a:extLst>
                <a:ext uri="{FF2B5EF4-FFF2-40B4-BE49-F238E27FC236}">
                  <a16:creationId xmlns:a16="http://schemas.microsoft.com/office/drawing/2014/main" id="{0BB2CB46-CB7A-19F5-CE0C-625ABF37D303}"/>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48256"/>
            <a:stretch/>
          </p:blipFill>
          <p:spPr>
            <a:xfrm rot="5400000">
              <a:off x="1666768" y="3317300"/>
              <a:ext cx="1802185" cy="4845826"/>
            </a:xfrm>
            <a:prstGeom prst="rect">
              <a:avLst/>
            </a:prstGeom>
          </p:spPr>
        </p:pic>
        <p:pic>
          <p:nvPicPr>
            <p:cNvPr id="6" name="Picture 2">
              <a:extLst>
                <a:ext uri="{FF2B5EF4-FFF2-40B4-BE49-F238E27FC236}">
                  <a16:creationId xmlns:a16="http://schemas.microsoft.com/office/drawing/2014/main" id="{A4D1F7E0-1E41-2EC5-FBD8-D3D168C07C8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48256" b="11866"/>
            <a:stretch/>
          </p:blipFill>
          <p:spPr>
            <a:xfrm rot="16200000" flipH="1">
              <a:off x="4562955" y="3605178"/>
              <a:ext cx="1802185" cy="4270819"/>
            </a:xfrm>
            <a:prstGeom prst="rect">
              <a:avLst/>
            </a:prstGeom>
          </p:spPr>
        </p:pic>
        <p:pic>
          <p:nvPicPr>
            <p:cNvPr id="7" name="Picture 2">
              <a:extLst>
                <a:ext uri="{FF2B5EF4-FFF2-40B4-BE49-F238E27FC236}">
                  <a16:creationId xmlns:a16="http://schemas.microsoft.com/office/drawing/2014/main" id="{1ABDCFA6-997F-C4E5-BA21-3A17BC5FC0C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6" t="-342" r="48161" b="12193"/>
            <a:stretch/>
          </p:blipFill>
          <p:spPr>
            <a:xfrm rot="5400000">
              <a:off x="8698405" y="3938660"/>
              <a:ext cx="1604072" cy="3801968"/>
            </a:xfrm>
            <a:prstGeom prst="rect">
              <a:avLst/>
            </a:prstGeom>
          </p:spPr>
        </p:pic>
      </p:grpSp>
      <p:sp>
        <p:nvSpPr>
          <p:cNvPr id="8" name="Rectangle: Rounded Corners 7">
            <a:extLst>
              <a:ext uri="{FF2B5EF4-FFF2-40B4-BE49-F238E27FC236}">
                <a16:creationId xmlns:a16="http://schemas.microsoft.com/office/drawing/2014/main" id="{7C7271CE-778A-BF95-6167-273D36998741}"/>
              </a:ext>
            </a:extLst>
          </p:cNvPr>
          <p:cNvSpPr/>
          <p:nvPr/>
        </p:nvSpPr>
        <p:spPr>
          <a:xfrm>
            <a:off x="-6597650" y="1097976"/>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Align with Strategic Business Plan </a:t>
            </a:r>
          </a:p>
        </p:txBody>
      </p:sp>
      <p:sp>
        <p:nvSpPr>
          <p:cNvPr id="9" name="Rectangle: Rounded Corners 8">
            <a:extLst>
              <a:ext uri="{FF2B5EF4-FFF2-40B4-BE49-F238E27FC236}">
                <a16:creationId xmlns:a16="http://schemas.microsoft.com/office/drawing/2014/main" id="{94CDAB4C-9A43-7381-D656-5C9192E4628E}"/>
              </a:ext>
            </a:extLst>
          </p:cNvPr>
          <p:cNvSpPr/>
          <p:nvPr/>
        </p:nvSpPr>
        <p:spPr>
          <a:xfrm>
            <a:off x="343338" y="335976"/>
            <a:ext cx="6298762" cy="1175324"/>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Establish Data Literacy Pathway</a:t>
            </a:r>
          </a:p>
        </p:txBody>
      </p:sp>
      <p:sp>
        <p:nvSpPr>
          <p:cNvPr id="10" name="Rectangle: Rounded Corners 9">
            <a:extLst>
              <a:ext uri="{FF2B5EF4-FFF2-40B4-BE49-F238E27FC236}">
                <a16:creationId xmlns:a16="http://schemas.microsoft.com/office/drawing/2014/main" id="{2F8448AC-B5FB-4ACF-7808-AE17C7AE9D89}"/>
              </a:ext>
            </a:extLst>
          </p:cNvPr>
          <p:cNvSpPr/>
          <p:nvPr/>
        </p:nvSpPr>
        <p:spPr>
          <a:xfrm>
            <a:off x="-4047906" y="1122802"/>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Develop Partnerships</a:t>
            </a:r>
          </a:p>
        </p:txBody>
      </p:sp>
      <p:sp>
        <p:nvSpPr>
          <p:cNvPr id="3" name="TextBox 2">
            <a:extLst>
              <a:ext uri="{FF2B5EF4-FFF2-40B4-BE49-F238E27FC236}">
                <a16:creationId xmlns:a16="http://schemas.microsoft.com/office/drawing/2014/main" id="{42481B96-0D62-EBA3-663E-B79F10EDEA0F}"/>
              </a:ext>
            </a:extLst>
          </p:cNvPr>
          <p:cNvSpPr txBox="1"/>
          <p:nvPr/>
        </p:nvSpPr>
        <p:spPr>
          <a:xfrm>
            <a:off x="609599" y="1634631"/>
            <a:ext cx="11124692" cy="1569660"/>
          </a:xfrm>
          <a:prstGeom prst="rect">
            <a:avLst/>
          </a:prstGeom>
          <a:noFill/>
        </p:spPr>
        <p:txBody>
          <a:bodyPr wrap="square" lIns="91440" tIns="45720" rIns="91440" bIns="45720" anchor="t">
            <a:spAutoFit/>
          </a:bodyPr>
          <a:lstStyle/>
          <a:p>
            <a:pPr marL="742950" lvl="1" indent="-285750">
              <a:buFont typeface="Arial" panose="020B0604020202020204" pitchFamily="34" charset="0"/>
              <a:buChar char="•"/>
            </a:pPr>
            <a:r>
              <a:rPr lang="en-US" sz="2400"/>
              <a:t>Data Crunch series – ongoing training to enhance and excite organization staff at all levels on data (analysis, quality, and governance)</a:t>
            </a:r>
          </a:p>
          <a:p>
            <a:pPr marL="742950" lvl="1" indent="-285750">
              <a:buFont typeface="Arial" panose="020B0604020202020204" pitchFamily="34" charset="0"/>
              <a:buChar char="•"/>
            </a:pPr>
            <a:r>
              <a:rPr lang="en-US" sz="2400"/>
              <a:t>Education of stakeholders across the organization about the importance of data quality</a:t>
            </a:r>
            <a:endParaRPr lang="en-US" sz="2400">
              <a:cs typeface="Calibri"/>
            </a:endParaRPr>
          </a:p>
        </p:txBody>
      </p:sp>
    </p:spTree>
    <p:extLst>
      <p:ext uri="{BB962C8B-B14F-4D97-AF65-F5344CB8AC3E}">
        <p14:creationId xmlns:p14="http://schemas.microsoft.com/office/powerpoint/2010/main" val="1932787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58930CA-77A7-3B10-6805-1BDD3DC58198}"/>
              </a:ext>
            </a:extLst>
          </p:cNvPr>
          <p:cNvGrpSpPr/>
          <p:nvPr/>
        </p:nvGrpSpPr>
        <p:grpSpPr>
          <a:xfrm>
            <a:off x="-825500" y="4089401"/>
            <a:ext cx="16278895" cy="2768600"/>
            <a:chOff x="144948" y="4839120"/>
            <a:chExt cx="11256477" cy="1802560"/>
          </a:xfrm>
        </p:grpSpPr>
        <p:pic>
          <p:nvPicPr>
            <p:cNvPr id="5" name="Picture 2">
              <a:extLst>
                <a:ext uri="{FF2B5EF4-FFF2-40B4-BE49-F238E27FC236}">
                  <a16:creationId xmlns:a16="http://schemas.microsoft.com/office/drawing/2014/main" id="{0BB2CB46-CB7A-19F5-CE0C-625ABF37D303}"/>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48256"/>
            <a:stretch/>
          </p:blipFill>
          <p:spPr>
            <a:xfrm rot="5400000">
              <a:off x="1666768" y="3317300"/>
              <a:ext cx="1802185" cy="4845826"/>
            </a:xfrm>
            <a:prstGeom prst="rect">
              <a:avLst/>
            </a:prstGeom>
          </p:spPr>
        </p:pic>
        <p:pic>
          <p:nvPicPr>
            <p:cNvPr id="6" name="Picture 2">
              <a:extLst>
                <a:ext uri="{FF2B5EF4-FFF2-40B4-BE49-F238E27FC236}">
                  <a16:creationId xmlns:a16="http://schemas.microsoft.com/office/drawing/2014/main" id="{A4D1F7E0-1E41-2EC5-FBD8-D3D168C07C8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48256" b="11866"/>
            <a:stretch/>
          </p:blipFill>
          <p:spPr>
            <a:xfrm rot="16200000" flipH="1">
              <a:off x="4562955" y="3605178"/>
              <a:ext cx="1802185" cy="4270819"/>
            </a:xfrm>
            <a:prstGeom prst="rect">
              <a:avLst/>
            </a:prstGeom>
          </p:spPr>
        </p:pic>
        <p:pic>
          <p:nvPicPr>
            <p:cNvPr id="7" name="Picture 2">
              <a:extLst>
                <a:ext uri="{FF2B5EF4-FFF2-40B4-BE49-F238E27FC236}">
                  <a16:creationId xmlns:a16="http://schemas.microsoft.com/office/drawing/2014/main" id="{1ABDCFA6-997F-C4E5-BA21-3A17BC5FC0C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6" t="-342" r="48161" b="12193"/>
            <a:stretch/>
          </p:blipFill>
          <p:spPr>
            <a:xfrm rot="5400000">
              <a:off x="8698405" y="3938660"/>
              <a:ext cx="1604072" cy="3801968"/>
            </a:xfrm>
            <a:prstGeom prst="rect">
              <a:avLst/>
            </a:prstGeom>
          </p:spPr>
        </p:pic>
      </p:grpSp>
      <p:sp>
        <p:nvSpPr>
          <p:cNvPr id="8" name="Rectangle: Rounded Corners 7">
            <a:extLst>
              <a:ext uri="{FF2B5EF4-FFF2-40B4-BE49-F238E27FC236}">
                <a16:creationId xmlns:a16="http://schemas.microsoft.com/office/drawing/2014/main" id="{7C7271CE-778A-BF95-6167-273D36998741}"/>
              </a:ext>
            </a:extLst>
          </p:cNvPr>
          <p:cNvSpPr/>
          <p:nvPr/>
        </p:nvSpPr>
        <p:spPr>
          <a:xfrm>
            <a:off x="285750" y="1104615"/>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Align with Strategic Business Plan </a:t>
            </a:r>
          </a:p>
        </p:txBody>
      </p:sp>
      <p:sp>
        <p:nvSpPr>
          <p:cNvPr id="9" name="Rectangle: Rounded Corners 8">
            <a:extLst>
              <a:ext uri="{FF2B5EF4-FFF2-40B4-BE49-F238E27FC236}">
                <a16:creationId xmlns:a16="http://schemas.microsoft.com/office/drawing/2014/main" id="{94CDAB4C-9A43-7381-D656-5C9192E4628E}"/>
              </a:ext>
            </a:extLst>
          </p:cNvPr>
          <p:cNvSpPr/>
          <p:nvPr/>
        </p:nvSpPr>
        <p:spPr>
          <a:xfrm>
            <a:off x="8223250" y="1097976"/>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Establish Data Literacy Pathway</a:t>
            </a:r>
          </a:p>
        </p:txBody>
      </p:sp>
      <p:sp>
        <p:nvSpPr>
          <p:cNvPr id="10" name="Rectangle: Rounded Corners 9">
            <a:extLst>
              <a:ext uri="{FF2B5EF4-FFF2-40B4-BE49-F238E27FC236}">
                <a16:creationId xmlns:a16="http://schemas.microsoft.com/office/drawing/2014/main" id="{2F8448AC-B5FB-4ACF-7808-AE17C7AE9D89}"/>
              </a:ext>
            </a:extLst>
          </p:cNvPr>
          <p:cNvSpPr/>
          <p:nvPr/>
        </p:nvSpPr>
        <p:spPr>
          <a:xfrm>
            <a:off x="4254500" y="1104326"/>
            <a:ext cx="3683000" cy="29845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3600">
                <a:ln w="0"/>
                <a:solidFill>
                  <a:schemeClr val="tx1"/>
                </a:solidFill>
                <a:effectLst>
                  <a:outerShdw blurRad="38100" dist="19050" dir="2700000" algn="tl" rotWithShape="0">
                    <a:schemeClr val="dk1">
                      <a:alpha val="40000"/>
                    </a:schemeClr>
                  </a:outerShdw>
                </a:effectLst>
              </a:rPr>
              <a:t>Develop Partnerships</a:t>
            </a:r>
          </a:p>
        </p:txBody>
      </p:sp>
      <p:pic>
        <p:nvPicPr>
          <p:cNvPr id="2" name="Picture 1">
            <a:extLst>
              <a:ext uri="{FF2B5EF4-FFF2-40B4-BE49-F238E27FC236}">
                <a16:creationId xmlns:a16="http://schemas.microsoft.com/office/drawing/2014/main" id="{861C4CCC-DEE5-B279-9507-C83A4A046057}"/>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8000000">
            <a:off x="-5815421" y="2383238"/>
            <a:ext cx="5731790" cy="3411175"/>
          </a:xfrm>
          <a:prstGeom prst="rect">
            <a:avLst/>
          </a:prstGeom>
        </p:spPr>
      </p:pic>
      <p:grpSp>
        <p:nvGrpSpPr>
          <p:cNvPr id="3" name="Group 2">
            <a:extLst>
              <a:ext uri="{FF2B5EF4-FFF2-40B4-BE49-F238E27FC236}">
                <a16:creationId xmlns:a16="http://schemas.microsoft.com/office/drawing/2014/main" id="{1E4416E9-F03D-41E2-019B-0D5A95641A5C}"/>
              </a:ext>
            </a:extLst>
          </p:cNvPr>
          <p:cNvGrpSpPr/>
          <p:nvPr/>
        </p:nvGrpSpPr>
        <p:grpSpPr>
          <a:xfrm rot="3600000">
            <a:off x="11949047" y="-2442889"/>
            <a:ext cx="5074619" cy="4301578"/>
            <a:chOff x="7050687" y="1924929"/>
            <a:chExt cx="4676636" cy="3916405"/>
          </a:xfrm>
        </p:grpSpPr>
        <p:pic>
          <p:nvPicPr>
            <p:cNvPr id="11" name="Picture 10">
              <a:extLst>
                <a:ext uri="{FF2B5EF4-FFF2-40B4-BE49-F238E27FC236}">
                  <a16:creationId xmlns:a16="http://schemas.microsoft.com/office/drawing/2014/main" id="{8087C2DC-3EC8-5513-6673-3C51E1E94EF8}"/>
                </a:ext>
              </a:extLst>
            </p:cNvPr>
            <p:cNvPicPr>
              <a:picLocks noChangeAspect="1"/>
            </p:cNvPicPr>
            <p:nvPr/>
          </p:nvPicPr>
          <p:blipFill rotWithShape="1">
            <a:blip r:embed="rId6">
              <a:clrChange>
                <a:clrFrom>
                  <a:srgbClr val="FFFFFF"/>
                </a:clrFrom>
                <a:clrTo>
                  <a:srgbClr val="FFFFFF">
                    <a:alpha val="0"/>
                  </a:srgbClr>
                </a:clrTo>
              </a:clrChange>
            </a:blip>
            <a:srcRect l="24325"/>
            <a:stretch/>
          </p:blipFill>
          <p:spPr>
            <a:xfrm>
              <a:off x="7050687" y="4181469"/>
              <a:ext cx="4676636" cy="1659865"/>
            </a:xfrm>
            <a:prstGeom prst="rect">
              <a:avLst/>
            </a:prstGeom>
          </p:spPr>
        </p:pic>
        <p:pic>
          <p:nvPicPr>
            <p:cNvPr id="12" name="Picture 11">
              <a:extLst>
                <a:ext uri="{FF2B5EF4-FFF2-40B4-BE49-F238E27FC236}">
                  <a16:creationId xmlns:a16="http://schemas.microsoft.com/office/drawing/2014/main" id="{F800C3E1-3971-3EBC-AC69-9CA236976619}"/>
                </a:ext>
              </a:extLst>
            </p:cNvPr>
            <p:cNvPicPr>
              <a:picLocks noChangeAspect="1"/>
            </p:cNvPicPr>
            <p:nvPr/>
          </p:nvPicPr>
          <p:blipFill rotWithShape="1">
            <a:blip r:embed="rId6">
              <a:clrChange>
                <a:clrFrom>
                  <a:srgbClr val="FFFFFF"/>
                </a:clrFrom>
                <a:clrTo>
                  <a:srgbClr val="FFFFFF">
                    <a:alpha val="0"/>
                  </a:srgbClr>
                </a:clrTo>
              </a:clrChange>
            </a:blip>
            <a:srcRect r="75884"/>
            <a:stretch/>
          </p:blipFill>
          <p:spPr>
            <a:xfrm>
              <a:off x="8015117" y="1924929"/>
              <a:ext cx="2521748" cy="2808501"/>
            </a:xfrm>
            <a:prstGeom prst="rect">
              <a:avLst/>
            </a:prstGeom>
          </p:spPr>
        </p:pic>
      </p:grpSp>
    </p:spTree>
    <p:extLst>
      <p:ext uri="{BB962C8B-B14F-4D97-AF65-F5344CB8AC3E}">
        <p14:creationId xmlns:p14="http://schemas.microsoft.com/office/powerpoint/2010/main" val="1209641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6C64CA45-4684-B381-C875-21B8CBC0DAB2}"/>
              </a:ext>
            </a:extLst>
          </p:cNvPr>
          <p:cNvGraphicFramePr>
            <a:graphicFrameLocks/>
          </p:cNvGraphicFramePr>
          <p:nvPr>
            <p:extLst>
              <p:ext uri="{D42A27DB-BD31-4B8C-83A1-F6EECF244321}">
                <p14:modId xmlns:p14="http://schemas.microsoft.com/office/powerpoint/2010/main" val="1516751937"/>
              </p:ext>
            </p:extLst>
          </p:nvPr>
        </p:nvGraphicFramePr>
        <p:xfrm>
          <a:off x="-17272000" y="-17018539"/>
          <a:ext cx="45105321" cy="4013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3976C74-AF82-4ED3-B971-7071F1970DFE}"/>
              </a:ext>
            </a:extLst>
          </p:cNvPr>
          <p:cNvSpPr>
            <a:spLocks noGrp="1"/>
          </p:cNvSpPr>
          <p:nvPr>
            <p:ph type="title"/>
          </p:nvPr>
        </p:nvSpPr>
        <p:spPr/>
        <p:txBody>
          <a:bodyPr>
            <a:normAutofit/>
          </a:bodyPr>
          <a:lstStyle/>
          <a:p>
            <a:pPr algn="ctr"/>
            <a:r>
              <a:rPr lang="en-US"/>
              <a:t>How to establish standards to improve data veracity and reliability?</a:t>
            </a:r>
          </a:p>
        </p:txBody>
      </p:sp>
      <p:sp>
        <p:nvSpPr>
          <p:cNvPr id="5" name="Text Placeholder 4">
            <a:extLst>
              <a:ext uri="{FF2B5EF4-FFF2-40B4-BE49-F238E27FC236}">
                <a16:creationId xmlns:a16="http://schemas.microsoft.com/office/drawing/2014/main" id="{1F90CF35-51C8-4FC6-9F1A-9DC3D4045C33}"/>
              </a:ext>
            </a:extLst>
          </p:cNvPr>
          <p:cNvSpPr>
            <a:spLocks noGrp="1"/>
          </p:cNvSpPr>
          <p:nvPr>
            <p:ph type="body" idx="1"/>
          </p:nvPr>
        </p:nvSpPr>
        <p:spPr/>
        <p:txBody>
          <a:bodyPr/>
          <a:lstStyle/>
          <a:p>
            <a:endParaRPr lang="en-US"/>
          </a:p>
        </p:txBody>
      </p:sp>
      <p:pic>
        <p:nvPicPr>
          <p:cNvPr id="2" name="Graphic 6" descr="Eagle with solid fill">
            <a:extLst>
              <a:ext uri="{FF2B5EF4-FFF2-40B4-BE49-F238E27FC236}">
                <a16:creationId xmlns:a16="http://schemas.microsoft.com/office/drawing/2014/main" id="{85DA3B16-EDF0-0DD9-6C89-D39F2E7341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724760">
            <a:off x="5028021" y="5403056"/>
            <a:ext cx="625689" cy="625689"/>
          </a:xfrm>
          <a:prstGeom prst="rect">
            <a:avLst/>
          </a:prstGeom>
        </p:spPr>
      </p:pic>
      <p:pic>
        <p:nvPicPr>
          <p:cNvPr id="6" name="Picture 5">
            <a:extLst>
              <a:ext uri="{FF2B5EF4-FFF2-40B4-BE49-F238E27FC236}">
                <a16:creationId xmlns:a16="http://schemas.microsoft.com/office/drawing/2014/main" id="{D4E705D9-E3E8-7280-986F-D291F868D79B}"/>
              </a:ext>
            </a:extLst>
          </p:cNvPr>
          <p:cNvPicPr>
            <a:picLocks noChangeAspect="1"/>
          </p:cNvPicPr>
          <p:nvPr/>
        </p:nvPicPr>
        <p:blipFill>
          <a:blip r:embed="rId10">
            <a:clrChange>
              <a:clrFrom>
                <a:srgbClr val="FFFFFF"/>
              </a:clrFrom>
              <a:clrTo>
                <a:srgbClr val="FFFFFF">
                  <a:alpha val="0"/>
                </a:srgbClr>
              </a:clrTo>
            </a:clrChange>
          </a:blip>
          <a:stretch>
            <a:fillRect/>
          </a:stretch>
        </p:blipFill>
        <p:spPr>
          <a:xfrm rot="19992367">
            <a:off x="-3901655" y="7350250"/>
            <a:ext cx="5731790" cy="3411175"/>
          </a:xfrm>
          <a:prstGeom prst="rect">
            <a:avLst/>
          </a:prstGeom>
        </p:spPr>
      </p:pic>
      <p:grpSp>
        <p:nvGrpSpPr>
          <p:cNvPr id="7" name="Group 6">
            <a:extLst>
              <a:ext uri="{FF2B5EF4-FFF2-40B4-BE49-F238E27FC236}">
                <a16:creationId xmlns:a16="http://schemas.microsoft.com/office/drawing/2014/main" id="{067B18F2-8A7A-ABFF-AF1F-333074CDEF60}"/>
              </a:ext>
            </a:extLst>
          </p:cNvPr>
          <p:cNvGrpSpPr/>
          <p:nvPr/>
        </p:nvGrpSpPr>
        <p:grpSpPr>
          <a:xfrm rot="1230761">
            <a:off x="10259947" y="6994216"/>
            <a:ext cx="5074619" cy="4301578"/>
            <a:chOff x="7050687" y="1924929"/>
            <a:chExt cx="4676636" cy="3916405"/>
          </a:xfrm>
        </p:grpSpPr>
        <p:pic>
          <p:nvPicPr>
            <p:cNvPr id="8" name="Picture 7">
              <a:extLst>
                <a:ext uri="{FF2B5EF4-FFF2-40B4-BE49-F238E27FC236}">
                  <a16:creationId xmlns:a16="http://schemas.microsoft.com/office/drawing/2014/main" id="{31752EF0-4620-3F68-385B-E516A8A9D1CC}"/>
                </a:ext>
              </a:extLst>
            </p:cNvPr>
            <p:cNvPicPr>
              <a:picLocks noChangeAspect="1"/>
            </p:cNvPicPr>
            <p:nvPr/>
          </p:nvPicPr>
          <p:blipFill rotWithShape="1">
            <a:blip r:embed="rId11">
              <a:clrChange>
                <a:clrFrom>
                  <a:srgbClr val="FFFFFF"/>
                </a:clrFrom>
                <a:clrTo>
                  <a:srgbClr val="FFFFFF">
                    <a:alpha val="0"/>
                  </a:srgbClr>
                </a:clrTo>
              </a:clrChange>
            </a:blip>
            <a:srcRect l="24325"/>
            <a:stretch/>
          </p:blipFill>
          <p:spPr>
            <a:xfrm>
              <a:off x="7050687" y="4181469"/>
              <a:ext cx="4676636" cy="1659865"/>
            </a:xfrm>
            <a:prstGeom prst="rect">
              <a:avLst/>
            </a:prstGeom>
          </p:spPr>
        </p:pic>
        <p:pic>
          <p:nvPicPr>
            <p:cNvPr id="9" name="Picture 8">
              <a:extLst>
                <a:ext uri="{FF2B5EF4-FFF2-40B4-BE49-F238E27FC236}">
                  <a16:creationId xmlns:a16="http://schemas.microsoft.com/office/drawing/2014/main" id="{18828A42-860D-7990-A440-C61136A95F52}"/>
                </a:ext>
              </a:extLst>
            </p:cNvPr>
            <p:cNvPicPr>
              <a:picLocks noChangeAspect="1"/>
            </p:cNvPicPr>
            <p:nvPr/>
          </p:nvPicPr>
          <p:blipFill rotWithShape="1">
            <a:blip r:embed="rId11">
              <a:clrChange>
                <a:clrFrom>
                  <a:srgbClr val="FFFFFF"/>
                </a:clrFrom>
                <a:clrTo>
                  <a:srgbClr val="FFFFFF">
                    <a:alpha val="0"/>
                  </a:srgbClr>
                </a:clrTo>
              </a:clrChange>
            </a:blip>
            <a:srcRect r="75884"/>
            <a:stretch/>
          </p:blipFill>
          <p:spPr>
            <a:xfrm>
              <a:off x="8015117" y="1924929"/>
              <a:ext cx="2521748" cy="2808501"/>
            </a:xfrm>
            <a:prstGeom prst="rect">
              <a:avLst/>
            </a:prstGeom>
          </p:spPr>
        </p:pic>
      </p:grpSp>
    </p:spTree>
    <p:extLst>
      <p:ext uri="{BB962C8B-B14F-4D97-AF65-F5344CB8AC3E}">
        <p14:creationId xmlns:p14="http://schemas.microsoft.com/office/powerpoint/2010/main" val="1632063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F1A8347-44CC-C6FA-C1E0-19009D94C279}"/>
              </a:ext>
            </a:extLst>
          </p:cNvPr>
          <p:cNvGraphicFramePr>
            <a:graphicFrameLocks noGrp="1"/>
          </p:cNvGraphicFramePr>
          <p:nvPr>
            <p:ph idx="1"/>
            <p:extLst>
              <p:ext uri="{D42A27DB-BD31-4B8C-83A1-F6EECF244321}">
                <p14:modId xmlns:p14="http://schemas.microsoft.com/office/powerpoint/2010/main" val="137830973"/>
              </p:ext>
            </p:extLst>
          </p:nvPr>
        </p:nvGraphicFramePr>
        <p:xfrm>
          <a:off x="0" y="548640"/>
          <a:ext cx="11866251" cy="5910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raphic 6" descr="Eagle with solid fill">
            <a:extLst>
              <a:ext uri="{FF2B5EF4-FFF2-40B4-BE49-F238E27FC236}">
                <a16:creationId xmlns:a16="http://schemas.microsoft.com/office/drawing/2014/main" id="{61DD715D-0B86-FCEC-6F16-C9EA23BDA9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215632">
            <a:off x="-3028904" y="-5556799"/>
            <a:ext cx="3534358" cy="3534358"/>
          </a:xfrm>
          <a:prstGeom prst="rect">
            <a:avLst/>
          </a:prstGeom>
        </p:spPr>
      </p:pic>
      <p:graphicFrame>
        <p:nvGraphicFramePr>
          <p:cNvPr id="3" name="Content Placeholder 9">
            <a:extLst>
              <a:ext uri="{FF2B5EF4-FFF2-40B4-BE49-F238E27FC236}">
                <a16:creationId xmlns:a16="http://schemas.microsoft.com/office/drawing/2014/main" id="{94479B40-4F5D-D51B-9109-71E38C8C1A8B}"/>
              </a:ext>
            </a:extLst>
          </p:cNvPr>
          <p:cNvGraphicFramePr>
            <a:graphicFrameLocks/>
          </p:cNvGraphicFramePr>
          <p:nvPr>
            <p:extLst>
              <p:ext uri="{D42A27DB-BD31-4B8C-83A1-F6EECF244321}">
                <p14:modId xmlns:p14="http://schemas.microsoft.com/office/powerpoint/2010/main" val="3484426567"/>
              </p:ext>
            </p:extLst>
          </p:nvPr>
        </p:nvGraphicFramePr>
        <p:xfrm>
          <a:off x="-20369037" y="-2416464"/>
          <a:ext cx="38214623" cy="90656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165340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86A8-C0E9-499D-0410-CCD1D3B07B8E}"/>
              </a:ext>
            </a:extLst>
          </p:cNvPr>
          <p:cNvSpPr>
            <a:spLocks noGrp="1"/>
          </p:cNvSpPr>
          <p:nvPr>
            <p:ph type="title"/>
          </p:nvPr>
        </p:nvSpPr>
        <p:spPr/>
        <p:txBody>
          <a:bodyPr>
            <a:normAutofit/>
          </a:bodyPr>
          <a:lstStyle/>
          <a:p>
            <a:r>
              <a:rPr lang="en-US"/>
              <a:t>MCPH Framework for Establishing Standards</a:t>
            </a:r>
          </a:p>
        </p:txBody>
      </p:sp>
      <p:graphicFrame>
        <p:nvGraphicFramePr>
          <p:cNvPr id="10" name="Content Placeholder 9">
            <a:extLst>
              <a:ext uri="{FF2B5EF4-FFF2-40B4-BE49-F238E27FC236}">
                <a16:creationId xmlns:a16="http://schemas.microsoft.com/office/drawing/2014/main" id="{55692976-D65F-202D-230B-9C1540CB8ED1}"/>
              </a:ext>
            </a:extLst>
          </p:cNvPr>
          <p:cNvGraphicFramePr>
            <a:graphicFrameLocks noGrp="1"/>
          </p:cNvGraphicFramePr>
          <p:nvPr>
            <p:ph idx="1"/>
            <p:extLst>
              <p:ext uri="{D42A27DB-BD31-4B8C-83A1-F6EECF244321}">
                <p14:modId xmlns:p14="http://schemas.microsoft.com/office/powerpoint/2010/main" val="2140510863"/>
              </p:ext>
            </p:extLst>
          </p:nvPr>
        </p:nvGraphicFramePr>
        <p:xfrm>
          <a:off x="113016" y="1099336"/>
          <a:ext cx="11938571" cy="5640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6" descr="Eagle with solid fill">
            <a:extLst>
              <a:ext uri="{FF2B5EF4-FFF2-40B4-BE49-F238E27FC236}">
                <a16:creationId xmlns:a16="http://schemas.microsoft.com/office/drawing/2014/main" id="{10AB88ED-1392-7368-27F1-D6ABE87D4E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724760">
            <a:off x="8974857" y="-3098991"/>
            <a:ext cx="2898823" cy="2898823"/>
          </a:xfrm>
          <a:prstGeom prst="rect">
            <a:avLst/>
          </a:prstGeom>
        </p:spPr>
      </p:pic>
      <p:grpSp>
        <p:nvGrpSpPr>
          <p:cNvPr id="4" name="Group 3">
            <a:extLst>
              <a:ext uri="{FF2B5EF4-FFF2-40B4-BE49-F238E27FC236}">
                <a16:creationId xmlns:a16="http://schemas.microsoft.com/office/drawing/2014/main" id="{A5529F23-2CDA-0E77-CB21-88D115AC0594}"/>
              </a:ext>
            </a:extLst>
          </p:cNvPr>
          <p:cNvGrpSpPr/>
          <p:nvPr/>
        </p:nvGrpSpPr>
        <p:grpSpPr>
          <a:xfrm rot="10800000">
            <a:off x="-4290107" y="3881037"/>
            <a:ext cx="3938394" cy="4241347"/>
            <a:chOff x="1109209" y="2362653"/>
            <a:chExt cx="2435225" cy="2622550"/>
          </a:xfrm>
        </p:grpSpPr>
        <p:sp>
          <p:nvSpPr>
            <p:cNvPr id="5" name="Freeform: Shape 4">
              <a:extLst>
                <a:ext uri="{FF2B5EF4-FFF2-40B4-BE49-F238E27FC236}">
                  <a16:creationId xmlns:a16="http://schemas.microsoft.com/office/drawing/2014/main" id="{561F1DCF-9F32-B525-1E66-CA8C9A12D896}"/>
                </a:ext>
              </a:extLst>
            </p:cNvPr>
            <p:cNvSpPr/>
            <p:nvPr/>
          </p:nvSpPr>
          <p:spPr>
            <a:xfrm>
              <a:off x="2700816" y="3036554"/>
              <a:ext cx="481893" cy="481893"/>
            </a:xfrm>
            <a:custGeom>
              <a:avLst/>
              <a:gdLst>
                <a:gd name="connsiteX0" fmla="*/ 393570 w 481893"/>
                <a:gd name="connsiteY0" fmla="*/ 0 h 481893"/>
                <a:gd name="connsiteX1" fmla="*/ 240931 w 481893"/>
                <a:gd name="connsiteY1" fmla="*/ 152639 h 481893"/>
                <a:gd name="connsiteX2" fmla="*/ 88292 w 481893"/>
                <a:gd name="connsiteY2" fmla="*/ 0 h 481893"/>
                <a:gd name="connsiteX3" fmla="*/ 0 w 481893"/>
                <a:gd name="connsiteY3" fmla="*/ 88293 h 481893"/>
                <a:gd name="connsiteX4" fmla="*/ 152639 w 481893"/>
                <a:gd name="connsiteY4" fmla="*/ 240931 h 481893"/>
                <a:gd name="connsiteX5" fmla="*/ 0 w 481893"/>
                <a:gd name="connsiteY5" fmla="*/ 393570 h 481893"/>
                <a:gd name="connsiteX6" fmla="*/ 88292 w 481893"/>
                <a:gd name="connsiteY6" fmla="*/ 481894 h 481893"/>
                <a:gd name="connsiteX7" fmla="*/ 240931 w 481893"/>
                <a:gd name="connsiteY7" fmla="*/ 329224 h 481893"/>
                <a:gd name="connsiteX8" fmla="*/ 393570 w 481893"/>
                <a:gd name="connsiteY8" fmla="*/ 481894 h 481893"/>
                <a:gd name="connsiteX9" fmla="*/ 481894 w 481893"/>
                <a:gd name="connsiteY9" fmla="*/ 393570 h 481893"/>
                <a:gd name="connsiteX10" fmla="*/ 329224 w 481893"/>
                <a:gd name="connsiteY10" fmla="*/ 240931 h 481893"/>
                <a:gd name="connsiteX11" fmla="*/ 481894 w 481893"/>
                <a:gd name="connsiteY11" fmla="*/ 88293 h 481893"/>
                <a:gd name="connsiteX12" fmla="*/ 393570 w 481893"/>
                <a:gd name="connsiteY12" fmla="*/ 0 h 48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893" h="481893">
                  <a:moveTo>
                    <a:pt x="393570" y="0"/>
                  </a:moveTo>
                  <a:lnTo>
                    <a:pt x="240931" y="152639"/>
                  </a:lnTo>
                  <a:lnTo>
                    <a:pt x="88292" y="0"/>
                  </a:lnTo>
                  <a:lnTo>
                    <a:pt x="0" y="88293"/>
                  </a:lnTo>
                  <a:lnTo>
                    <a:pt x="152639" y="240931"/>
                  </a:lnTo>
                  <a:lnTo>
                    <a:pt x="0" y="393570"/>
                  </a:lnTo>
                  <a:lnTo>
                    <a:pt x="88292" y="481894"/>
                  </a:lnTo>
                  <a:lnTo>
                    <a:pt x="240931" y="329224"/>
                  </a:lnTo>
                  <a:lnTo>
                    <a:pt x="393570" y="481894"/>
                  </a:lnTo>
                  <a:lnTo>
                    <a:pt x="481894" y="393570"/>
                  </a:lnTo>
                  <a:lnTo>
                    <a:pt x="329224" y="240931"/>
                  </a:lnTo>
                  <a:lnTo>
                    <a:pt x="481894" y="88293"/>
                  </a:lnTo>
                  <a:lnTo>
                    <a:pt x="393570" y="0"/>
                  </a:lnTo>
                  <a:close/>
                </a:path>
              </a:pathLst>
            </a:custGeom>
            <a:solidFill>
              <a:srgbClr val="000000"/>
            </a:solidFill>
            <a:ln w="3115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1A8162AF-236A-D691-4B9E-AE12F2847D9E}"/>
                </a:ext>
              </a:extLst>
            </p:cNvPr>
            <p:cNvSpPr/>
            <p:nvPr/>
          </p:nvSpPr>
          <p:spPr>
            <a:xfrm>
              <a:off x="1827288" y="3043173"/>
              <a:ext cx="295598" cy="443398"/>
            </a:xfrm>
            <a:custGeom>
              <a:avLst/>
              <a:gdLst>
                <a:gd name="connsiteX0" fmla="*/ 116547 w 295598"/>
                <a:gd name="connsiteY0" fmla="*/ 443398 h 443398"/>
                <a:gd name="connsiteX1" fmla="*/ 178989 w 295598"/>
                <a:gd name="connsiteY1" fmla="*/ 443398 h 443398"/>
                <a:gd name="connsiteX2" fmla="*/ 178989 w 295598"/>
                <a:gd name="connsiteY2" fmla="*/ 369499 h 443398"/>
                <a:gd name="connsiteX3" fmla="*/ 295599 w 295598"/>
                <a:gd name="connsiteY3" fmla="*/ 369499 h 443398"/>
                <a:gd name="connsiteX4" fmla="*/ 147799 w 295598"/>
                <a:gd name="connsiteY4" fmla="*/ 0 h 443398"/>
                <a:gd name="connsiteX5" fmla="*/ 0 w 295598"/>
                <a:gd name="connsiteY5" fmla="*/ 369499 h 443398"/>
                <a:gd name="connsiteX6" fmla="*/ 116547 w 295598"/>
                <a:gd name="connsiteY6" fmla="*/ 369499 h 443398"/>
                <a:gd name="connsiteX7" fmla="*/ 116547 w 295598"/>
                <a:gd name="connsiteY7" fmla="*/ 443398 h 44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98" h="443398">
                  <a:moveTo>
                    <a:pt x="116547" y="443398"/>
                  </a:moveTo>
                  <a:lnTo>
                    <a:pt x="178989" y="443398"/>
                  </a:lnTo>
                  <a:lnTo>
                    <a:pt x="178989" y="369499"/>
                  </a:lnTo>
                  <a:lnTo>
                    <a:pt x="295599" y="369499"/>
                  </a:lnTo>
                  <a:lnTo>
                    <a:pt x="147799" y="0"/>
                  </a:lnTo>
                  <a:lnTo>
                    <a:pt x="0" y="369499"/>
                  </a:lnTo>
                  <a:lnTo>
                    <a:pt x="116547" y="369499"/>
                  </a:lnTo>
                  <a:lnTo>
                    <a:pt x="116547" y="443398"/>
                  </a:lnTo>
                  <a:close/>
                </a:path>
              </a:pathLst>
            </a:custGeom>
            <a:solidFill>
              <a:srgbClr val="000000"/>
            </a:solidFill>
            <a:ln w="311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341CF68-5D7F-BBF9-9CAB-72CE4CB5ACBD}"/>
                </a:ext>
              </a:extLst>
            </p:cNvPr>
            <p:cNvSpPr/>
            <p:nvPr/>
          </p:nvSpPr>
          <p:spPr>
            <a:xfrm>
              <a:off x="2826355" y="3767559"/>
              <a:ext cx="303279" cy="530754"/>
            </a:xfrm>
            <a:custGeom>
              <a:avLst/>
              <a:gdLst>
                <a:gd name="connsiteX0" fmla="*/ 222105 w 303279"/>
                <a:gd name="connsiteY0" fmla="*/ 285452 h 530754"/>
                <a:gd name="connsiteX1" fmla="*/ 272058 w 303279"/>
                <a:gd name="connsiteY1" fmla="*/ 285452 h 530754"/>
                <a:gd name="connsiteX2" fmla="*/ 151640 w 303279"/>
                <a:gd name="connsiteY2" fmla="*/ 0 h 530754"/>
                <a:gd name="connsiteX3" fmla="*/ 31221 w 303279"/>
                <a:gd name="connsiteY3" fmla="*/ 285452 h 530754"/>
                <a:gd name="connsiteX4" fmla="*/ 81143 w 303279"/>
                <a:gd name="connsiteY4" fmla="*/ 285452 h 530754"/>
                <a:gd name="connsiteX5" fmla="*/ 0 w 303279"/>
                <a:gd name="connsiteY5" fmla="*/ 454950 h 530754"/>
                <a:gd name="connsiteX6" fmla="*/ 120419 w 303279"/>
                <a:gd name="connsiteY6" fmla="*/ 454950 h 530754"/>
                <a:gd name="connsiteX7" fmla="*/ 120419 w 303279"/>
                <a:gd name="connsiteY7" fmla="*/ 530754 h 530754"/>
                <a:gd name="connsiteX8" fmla="*/ 182860 w 303279"/>
                <a:gd name="connsiteY8" fmla="*/ 530754 h 530754"/>
                <a:gd name="connsiteX9" fmla="*/ 182860 w 303279"/>
                <a:gd name="connsiteY9" fmla="*/ 454950 h 530754"/>
                <a:gd name="connsiteX10" fmla="*/ 303279 w 303279"/>
                <a:gd name="connsiteY10" fmla="*/ 454950 h 530754"/>
                <a:gd name="connsiteX11" fmla="*/ 222105 w 303279"/>
                <a:gd name="connsiteY11" fmla="*/ 285452 h 53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3279" h="530754">
                  <a:moveTo>
                    <a:pt x="222105" y="285452"/>
                  </a:moveTo>
                  <a:lnTo>
                    <a:pt x="272058" y="285452"/>
                  </a:lnTo>
                  <a:lnTo>
                    <a:pt x="151640" y="0"/>
                  </a:lnTo>
                  <a:lnTo>
                    <a:pt x="31221" y="285452"/>
                  </a:lnTo>
                  <a:lnTo>
                    <a:pt x="81143" y="285452"/>
                  </a:lnTo>
                  <a:lnTo>
                    <a:pt x="0" y="454950"/>
                  </a:lnTo>
                  <a:lnTo>
                    <a:pt x="120419" y="454950"/>
                  </a:lnTo>
                  <a:lnTo>
                    <a:pt x="120419" y="530754"/>
                  </a:lnTo>
                  <a:lnTo>
                    <a:pt x="182860" y="530754"/>
                  </a:lnTo>
                  <a:lnTo>
                    <a:pt x="182860" y="454950"/>
                  </a:lnTo>
                  <a:lnTo>
                    <a:pt x="303279" y="454950"/>
                  </a:lnTo>
                  <a:lnTo>
                    <a:pt x="222105" y="285452"/>
                  </a:lnTo>
                  <a:close/>
                </a:path>
              </a:pathLst>
            </a:custGeom>
            <a:solidFill>
              <a:srgbClr val="000000"/>
            </a:solidFill>
            <a:ln w="31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0F515DB-48C6-EB0E-F570-02462EE89509}"/>
                </a:ext>
              </a:extLst>
            </p:cNvPr>
            <p:cNvSpPr/>
            <p:nvPr/>
          </p:nvSpPr>
          <p:spPr>
            <a:xfrm>
              <a:off x="1920951" y="3705117"/>
              <a:ext cx="437091" cy="374650"/>
            </a:xfrm>
            <a:custGeom>
              <a:avLst/>
              <a:gdLst>
                <a:gd name="connsiteX0" fmla="*/ 280988 w 437091"/>
                <a:gd name="connsiteY0" fmla="*/ 312208 h 374650"/>
                <a:gd name="connsiteX1" fmla="*/ 280988 w 437091"/>
                <a:gd name="connsiteY1" fmla="*/ 374650 h 374650"/>
                <a:gd name="connsiteX2" fmla="*/ 343429 w 437091"/>
                <a:gd name="connsiteY2" fmla="*/ 374650 h 374650"/>
                <a:gd name="connsiteX3" fmla="*/ 343429 w 437091"/>
                <a:gd name="connsiteY3" fmla="*/ 312208 h 374650"/>
                <a:gd name="connsiteX4" fmla="*/ 437092 w 437091"/>
                <a:gd name="connsiteY4" fmla="*/ 312208 h 374650"/>
                <a:gd name="connsiteX5" fmla="*/ 312208 w 437091"/>
                <a:gd name="connsiteY5" fmla="*/ 0 h 374650"/>
                <a:gd name="connsiteX6" fmla="*/ 218546 w 437091"/>
                <a:gd name="connsiteY6" fmla="*/ 234156 h 374650"/>
                <a:gd name="connsiteX7" fmla="*/ 124883 w 437091"/>
                <a:gd name="connsiteY7" fmla="*/ 0 h 374650"/>
                <a:gd name="connsiteX8" fmla="*/ 0 w 437091"/>
                <a:gd name="connsiteY8" fmla="*/ 312208 h 374650"/>
                <a:gd name="connsiteX9" fmla="*/ 93663 w 437091"/>
                <a:gd name="connsiteY9" fmla="*/ 312208 h 374650"/>
                <a:gd name="connsiteX10" fmla="*/ 93663 w 437091"/>
                <a:gd name="connsiteY10" fmla="*/ 374650 h 374650"/>
                <a:gd name="connsiteX11" fmla="*/ 156104 w 437091"/>
                <a:gd name="connsiteY11" fmla="*/ 374650 h 374650"/>
                <a:gd name="connsiteX12" fmla="*/ 156104 w 437091"/>
                <a:gd name="connsiteY12" fmla="*/ 312208 h 374650"/>
                <a:gd name="connsiteX13" fmla="*/ 187325 w 437091"/>
                <a:gd name="connsiteY13" fmla="*/ 312208 h 374650"/>
                <a:gd name="connsiteX14" fmla="*/ 249767 w 437091"/>
                <a:gd name="connsiteY14" fmla="*/ 312208 h 374650"/>
                <a:gd name="connsiteX15" fmla="*/ 280988 w 437091"/>
                <a:gd name="connsiteY15" fmla="*/ 312208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7091" h="374650">
                  <a:moveTo>
                    <a:pt x="280988" y="312208"/>
                  </a:moveTo>
                  <a:lnTo>
                    <a:pt x="280988" y="374650"/>
                  </a:lnTo>
                  <a:lnTo>
                    <a:pt x="343429" y="374650"/>
                  </a:lnTo>
                  <a:lnTo>
                    <a:pt x="343429" y="312208"/>
                  </a:lnTo>
                  <a:lnTo>
                    <a:pt x="437092" y="312208"/>
                  </a:lnTo>
                  <a:lnTo>
                    <a:pt x="312208" y="0"/>
                  </a:lnTo>
                  <a:lnTo>
                    <a:pt x="218546" y="234156"/>
                  </a:lnTo>
                  <a:lnTo>
                    <a:pt x="124883" y="0"/>
                  </a:lnTo>
                  <a:lnTo>
                    <a:pt x="0" y="312208"/>
                  </a:lnTo>
                  <a:lnTo>
                    <a:pt x="93663" y="312208"/>
                  </a:lnTo>
                  <a:lnTo>
                    <a:pt x="93663" y="374650"/>
                  </a:lnTo>
                  <a:lnTo>
                    <a:pt x="156104" y="374650"/>
                  </a:lnTo>
                  <a:lnTo>
                    <a:pt x="156104" y="312208"/>
                  </a:lnTo>
                  <a:lnTo>
                    <a:pt x="187325" y="312208"/>
                  </a:lnTo>
                  <a:lnTo>
                    <a:pt x="249767" y="312208"/>
                  </a:lnTo>
                  <a:lnTo>
                    <a:pt x="280988" y="312208"/>
                  </a:lnTo>
                  <a:close/>
                </a:path>
              </a:pathLst>
            </a:custGeom>
            <a:solidFill>
              <a:srgbClr val="000000"/>
            </a:solidFill>
            <a:ln w="311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A13A647-676B-FD8C-2261-9A63A3437FB9}"/>
                </a:ext>
              </a:extLst>
            </p:cNvPr>
            <p:cNvSpPr/>
            <p:nvPr/>
          </p:nvSpPr>
          <p:spPr>
            <a:xfrm>
              <a:off x="1109209" y="2362653"/>
              <a:ext cx="2435225" cy="2622550"/>
            </a:xfrm>
            <a:custGeom>
              <a:avLst/>
              <a:gdLst>
                <a:gd name="connsiteX0" fmla="*/ 2168131 w 2435225"/>
                <a:gd name="connsiteY0" fmla="*/ 312208 h 2622550"/>
                <a:gd name="connsiteX1" fmla="*/ 561975 w 2435225"/>
                <a:gd name="connsiteY1" fmla="*/ 312208 h 2622550"/>
                <a:gd name="connsiteX2" fmla="*/ 561975 w 2435225"/>
                <a:gd name="connsiteY2" fmla="*/ 0 h 2622550"/>
                <a:gd name="connsiteX3" fmla="*/ 249767 w 2435225"/>
                <a:gd name="connsiteY3" fmla="*/ 0 h 2622550"/>
                <a:gd name="connsiteX4" fmla="*/ 0 w 2435225"/>
                <a:gd name="connsiteY4" fmla="*/ 249767 h 2622550"/>
                <a:gd name="connsiteX5" fmla="*/ 0 w 2435225"/>
                <a:gd name="connsiteY5" fmla="*/ 2060575 h 2622550"/>
                <a:gd name="connsiteX6" fmla="*/ 249767 w 2435225"/>
                <a:gd name="connsiteY6" fmla="*/ 2310342 h 2622550"/>
                <a:gd name="connsiteX7" fmla="*/ 1873250 w 2435225"/>
                <a:gd name="connsiteY7" fmla="*/ 2310342 h 2622550"/>
                <a:gd name="connsiteX8" fmla="*/ 1873250 w 2435225"/>
                <a:gd name="connsiteY8" fmla="*/ 2622550 h 2622550"/>
                <a:gd name="connsiteX9" fmla="*/ 2185458 w 2435225"/>
                <a:gd name="connsiteY9" fmla="*/ 2622550 h 2622550"/>
                <a:gd name="connsiteX10" fmla="*/ 2435225 w 2435225"/>
                <a:gd name="connsiteY10" fmla="*/ 2372783 h 2622550"/>
                <a:gd name="connsiteX11" fmla="*/ 2435225 w 2435225"/>
                <a:gd name="connsiteY11" fmla="*/ 561975 h 2622550"/>
                <a:gd name="connsiteX12" fmla="*/ 2168131 w 2435225"/>
                <a:gd name="connsiteY12" fmla="*/ 312208 h 2622550"/>
                <a:gd name="connsiteX13" fmla="*/ 187325 w 2435225"/>
                <a:gd name="connsiteY13" fmla="*/ 249767 h 2622550"/>
                <a:gd name="connsiteX14" fmla="*/ 249767 w 2435225"/>
                <a:gd name="connsiteY14" fmla="*/ 187325 h 2622550"/>
                <a:gd name="connsiteX15" fmla="*/ 374650 w 2435225"/>
                <a:gd name="connsiteY15" fmla="*/ 187325 h 2622550"/>
                <a:gd name="connsiteX16" fmla="*/ 374650 w 2435225"/>
                <a:gd name="connsiteY16" fmla="*/ 1810808 h 2622550"/>
                <a:gd name="connsiteX17" fmla="*/ 249767 w 2435225"/>
                <a:gd name="connsiteY17" fmla="*/ 1810808 h 2622550"/>
                <a:gd name="connsiteX18" fmla="*/ 187325 w 2435225"/>
                <a:gd name="connsiteY18" fmla="*/ 1818707 h 2622550"/>
                <a:gd name="connsiteX19" fmla="*/ 187325 w 2435225"/>
                <a:gd name="connsiteY19" fmla="*/ 2060575 h 2622550"/>
                <a:gd name="connsiteX20" fmla="*/ 249767 w 2435225"/>
                <a:gd name="connsiteY20" fmla="*/ 1998133 h 2622550"/>
                <a:gd name="connsiteX21" fmla="*/ 561975 w 2435225"/>
                <a:gd name="connsiteY21" fmla="*/ 1998133 h 2622550"/>
                <a:gd name="connsiteX22" fmla="*/ 561975 w 2435225"/>
                <a:gd name="connsiteY22" fmla="*/ 499533 h 2622550"/>
                <a:gd name="connsiteX23" fmla="*/ 2168131 w 2435225"/>
                <a:gd name="connsiteY23" fmla="*/ 499533 h 2622550"/>
                <a:gd name="connsiteX24" fmla="*/ 2247900 w 2435225"/>
                <a:gd name="connsiteY24" fmla="*/ 561975 h 2622550"/>
                <a:gd name="connsiteX25" fmla="*/ 2247900 w 2435225"/>
                <a:gd name="connsiteY25" fmla="*/ 2123017 h 2622550"/>
                <a:gd name="connsiteX26" fmla="*/ 249767 w 2435225"/>
                <a:gd name="connsiteY26" fmla="*/ 2123017 h 2622550"/>
                <a:gd name="connsiteX27" fmla="*/ 187325 w 2435225"/>
                <a:gd name="connsiteY27" fmla="*/ 2060575 h 2622550"/>
                <a:gd name="connsiteX28" fmla="*/ 2247900 w 2435225"/>
                <a:gd name="connsiteY28" fmla="*/ 2372783 h 2622550"/>
                <a:gd name="connsiteX29" fmla="*/ 2185458 w 2435225"/>
                <a:gd name="connsiteY29" fmla="*/ 2435225 h 2622550"/>
                <a:gd name="connsiteX30" fmla="*/ 2060575 w 2435225"/>
                <a:gd name="connsiteY30" fmla="*/ 2435225 h 2622550"/>
                <a:gd name="connsiteX31" fmla="*/ 2060575 w 2435225"/>
                <a:gd name="connsiteY31" fmla="*/ 2310342 h 2622550"/>
                <a:gd name="connsiteX32" fmla="*/ 2247900 w 2435225"/>
                <a:gd name="connsiteY32" fmla="*/ 2310342 h 262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35225" h="2622550">
                  <a:moveTo>
                    <a:pt x="2168131" y="312208"/>
                  </a:moveTo>
                  <a:lnTo>
                    <a:pt x="561975" y="312208"/>
                  </a:lnTo>
                  <a:lnTo>
                    <a:pt x="561975" y="0"/>
                  </a:lnTo>
                  <a:lnTo>
                    <a:pt x="249767" y="0"/>
                  </a:lnTo>
                  <a:cubicBezTo>
                    <a:pt x="111889" y="155"/>
                    <a:pt x="155" y="111889"/>
                    <a:pt x="0" y="249767"/>
                  </a:cubicBezTo>
                  <a:lnTo>
                    <a:pt x="0" y="2060575"/>
                  </a:lnTo>
                  <a:cubicBezTo>
                    <a:pt x="155" y="2198453"/>
                    <a:pt x="111889" y="2310186"/>
                    <a:pt x="249767" y="2310342"/>
                  </a:cubicBezTo>
                  <a:lnTo>
                    <a:pt x="1873250" y="2310342"/>
                  </a:lnTo>
                  <a:lnTo>
                    <a:pt x="1873250" y="2622550"/>
                  </a:lnTo>
                  <a:lnTo>
                    <a:pt x="2185458" y="2622550"/>
                  </a:lnTo>
                  <a:cubicBezTo>
                    <a:pt x="2323336" y="2622394"/>
                    <a:pt x="2435069" y="2510661"/>
                    <a:pt x="2435225" y="2372783"/>
                  </a:cubicBezTo>
                  <a:lnTo>
                    <a:pt x="2435225" y="561975"/>
                  </a:lnTo>
                  <a:cubicBezTo>
                    <a:pt x="2430139" y="419386"/>
                    <a:pt x="2310741" y="307734"/>
                    <a:pt x="2168131" y="312208"/>
                  </a:cubicBezTo>
                  <a:close/>
                  <a:moveTo>
                    <a:pt x="187325" y="249767"/>
                  </a:moveTo>
                  <a:cubicBezTo>
                    <a:pt x="187325" y="215280"/>
                    <a:pt x="215280" y="187325"/>
                    <a:pt x="249767" y="187325"/>
                  </a:cubicBezTo>
                  <a:lnTo>
                    <a:pt x="374650" y="187325"/>
                  </a:lnTo>
                  <a:lnTo>
                    <a:pt x="374650" y="1810808"/>
                  </a:lnTo>
                  <a:lnTo>
                    <a:pt x="249767" y="1810808"/>
                  </a:lnTo>
                  <a:cubicBezTo>
                    <a:pt x="228702" y="1810799"/>
                    <a:pt x="207722" y="1813453"/>
                    <a:pt x="187325" y="1818707"/>
                  </a:cubicBezTo>
                  <a:close/>
                  <a:moveTo>
                    <a:pt x="187325" y="2060575"/>
                  </a:moveTo>
                  <a:cubicBezTo>
                    <a:pt x="187325" y="2026089"/>
                    <a:pt x="215280" y="1998133"/>
                    <a:pt x="249767" y="1998133"/>
                  </a:cubicBezTo>
                  <a:lnTo>
                    <a:pt x="561975" y="1998133"/>
                  </a:lnTo>
                  <a:lnTo>
                    <a:pt x="561975" y="499533"/>
                  </a:lnTo>
                  <a:lnTo>
                    <a:pt x="2168131" y="499533"/>
                  </a:lnTo>
                  <a:cubicBezTo>
                    <a:pt x="2207076" y="495887"/>
                    <a:pt x="2242090" y="523292"/>
                    <a:pt x="2247900" y="561975"/>
                  </a:cubicBezTo>
                  <a:lnTo>
                    <a:pt x="2247900" y="2123017"/>
                  </a:lnTo>
                  <a:lnTo>
                    <a:pt x="249767" y="2123017"/>
                  </a:lnTo>
                  <a:cubicBezTo>
                    <a:pt x="215280" y="2123017"/>
                    <a:pt x="187325" y="2095062"/>
                    <a:pt x="187325" y="2060575"/>
                  </a:cubicBezTo>
                  <a:close/>
                  <a:moveTo>
                    <a:pt x="2247900" y="2372783"/>
                  </a:moveTo>
                  <a:cubicBezTo>
                    <a:pt x="2247900" y="2407270"/>
                    <a:pt x="2219945" y="2435225"/>
                    <a:pt x="2185458" y="2435225"/>
                  </a:cubicBezTo>
                  <a:lnTo>
                    <a:pt x="2060575" y="2435225"/>
                  </a:lnTo>
                  <a:lnTo>
                    <a:pt x="2060575" y="2310342"/>
                  </a:lnTo>
                  <a:lnTo>
                    <a:pt x="2247900" y="2310342"/>
                  </a:lnTo>
                  <a:close/>
                </a:path>
              </a:pathLst>
            </a:custGeom>
            <a:solidFill>
              <a:srgbClr val="000000"/>
            </a:solidFill>
            <a:ln w="31155" cap="flat">
              <a:noFill/>
              <a:prstDash val="solid"/>
              <a:miter/>
            </a:ln>
          </p:spPr>
          <p:txBody>
            <a:bodyPr rtlCol="0" anchor="ctr"/>
            <a:lstStyle/>
            <a:p>
              <a:endParaRPr lang="en-US"/>
            </a:p>
          </p:txBody>
        </p:sp>
      </p:grpSp>
      <p:sp>
        <p:nvSpPr>
          <p:cNvPr id="11" name="Oval 10">
            <a:extLst>
              <a:ext uri="{FF2B5EF4-FFF2-40B4-BE49-F238E27FC236}">
                <a16:creationId xmlns:a16="http://schemas.microsoft.com/office/drawing/2014/main" id="{DF082630-7BF0-0675-0233-FBACA8CDABF2}"/>
              </a:ext>
            </a:extLst>
          </p:cNvPr>
          <p:cNvSpPr/>
          <p:nvPr/>
        </p:nvSpPr>
        <p:spPr>
          <a:xfrm>
            <a:off x="-4513576" y="-2987831"/>
            <a:ext cx="3995546" cy="3995546"/>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75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A724-E066-C237-742B-95481B4C4E4B}"/>
              </a:ext>
            </a:extLst>
          </p:cNvPr>
          <p:cNvSpPr>
            <a:spLocks noGrp="1"/>
          </p:cNvSpPr>
          <p:nvPr>
            <p:ph type="title"/>
          </p:nvPr>
        </p:nvSpPr>
        <p:spPr/>
        <p:txBody>
          <a:bodyPr/>
          <a:lstStyle/>
          <a:p>
            <a:r>
              <a:rPr lang="en-US">
                <a:solidFill>
                  <a:srgbClr val="014885"/>
                </a:solidFill>
              </a:rPr>
              <a:t>About Us</a:t>
            </a:r>
          </a:p>
        </p:txBody>
      </p:sp>
      <p:sp>
        <p:nvSpPr>
          <p:cNvPr id="3" name="Content Placeholder 2">
            <a:extLst>
              <a:ext uri="{FF2B5EF4-FFF2-40B4-BE49-F238E27FC236}">
                <a16:creationId xmlns:a16="http://schemas.microsoft.com/office/drawing/2014/main" id="{8737394D-BEB0-753F-2A0E-E7D1CF48B6DD}"/>
              </a:ext>
            </a:extLst>
          </p:cNvPr>
          <p:cNvSpPr>
            <a:spLocks noGrp="1"/>
          </p:cNvSpPr>
          <p:nvPr>
            <p:ph idx="1"/>
          </p:nvPr>
        </p:nvSpPr>
        <p:spPr>
          <a:xfrm>
            <a:off x="369455" y="1398299"/>
            <a:ext cx="6326620" cy="4778663"/>
          </a:xfrm>
        </p:spPr>
        <p:txBody>
          <a:bodyPr vert="horz" lIns="91440" tIns="45720" rIns="91440" bIns="45720" rtlCol="0" anchor="t">
            <a:normAutofit fontScale="85000" lnSpcReduction="20000"/>
          </a:bodyPr>
          <a:lstStyle/>
          <a:p>
            <a:pPr marL="0" indent="0">
              <a:buNone/>
            </a:pPr>
            <a:r>
              <a:rPr lang="en-US" sz="3100" b="1"/>
              <a:t>Mecklenburg County Public Health Dept.</a:t>
            </a:r>
          </a:p>
          <a:p>
            <a:r>
              <a:rPr lang="en-US" sz="2600"/>
              <a:t>MCPH </a:t>
            </a:r>
            <a:r>
              <a:rPr lang="en-US" sz="2600" b="1"/>
              <a:t>located in Charlotte, North Carolina </a:t>
            </a:r>
            <a:r>
              <a:rPr lang="en-US" sz="2600"/>
              <a:t>is one of the four departments that make up the Mecklenburg County Health and Human Services Agency.</a:t>
            </a:r>
          </a:p>
          <a:p>
            <a:r>
              <a:rPr lang="en-US" sz="2600"/>
              <a:t>Has a total population of </a:t>
            </a:r>
            <a:r>
              <a:rPr lang="en-US" sz="2600" b="1"/>
              <a:t>1,110,356 residents, MCPH employs 1040 employees (FT/PT).</a:t>
            </a:r>
          </a:p>
          <a:p>
            <a:r>
              <a:rPr lang="en-US" sz="2600"/>
              <a:t>Protects the health of county residents by providing range of services such as:</a:t>
            </a:r>
            <a:endParaRPr lang="en-US" sz="2600">
              <a:cs typeface="Calibri"/>
            </a:endParaRPr>
          </a:p>
          <a:p>
            <a:pPr lvl="1"/>
            <a:r>
              <a:rPr lang="en-US" sz="2600"/>
              <a:t>Immunizations, HIV/STI Testing and services, and other clinical services</a:t>
            </a:r>
          </a:p>
          <a:p>
            <a:pPr lvl="1"/>
            <a:r>
              <a:rPr lang="en-US" sz="2600"/>
              <a:t>Investigating potential cases of infectious diseases</a:t>
            </a:r>
          </a:p>
          <a:p>
            <a:pPr lvl="1"/>
            <a:r>
              <a:rPr lang="en-US" sz="2600"/>
              <a:t>Conducting restaurant, lodging, and nursing home inspections</a:t>
            </a:r>
          </a:p>
          <a:p>
            <a:pPr lvl="1"/>
            <a:r>
              <a:rPr lang="en-US" sz="2600"/>
              <a:t>Staffing over 150 Charlotte-Mecklenburg Schools with nurses </a:t>
            </a:r>
          </a:p>
        </p:txBody>
      </p:sp>
      <p:pic>
        <p:nvPicPr>
          <p:cNvPr id="1030" name="Picture 6" descr="The story behind the official Mecklenburg County seal">
            <a:extLst>
              <a:ext uri="{FF2B5EF4-FFF2-40B4-BE49-F238E27FC236}">
                <a16:creationId xmlns:a16="http://schemas.microsoft.com/office/drawing/2014/main" id="{DE8F3175-6AEA-447F-8EE4-FA9776210EF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5157" y="792163"/>
            <a:ext cx="5044334"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69A3039D-703A-C34F-E8AD-FFEF52836E9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50" t="7782" r="1077" b="8030"/>
          <a:stretch/>
        </p:blipFill>
        <p:spPr>
          <a:xfrm rot="5400000">
            <a:off x="243053" y="9989031"/>
            <a:ext cx="11934825" cy="6477000"/>
          </a:xfrm>
          <a:prstGeom prst="rect">
            <a:avLst/>
          </a:prstGeom>
        </p:spPr>
      </p:pic>
      <p:sp>
        <p:nvSpPr>
          <p:cNvPr id="27" name="TextBox 26">
            <a:extLst>
              <a:ext uri="{FF2B5EF4-FFF2-40B4-BE49-F238E27FC236}">
                <a16:creationId xmlns:a16="http://schemas.microsoft.com/office/drawing/2014/main" id="{DF4C3620-EDC6-9512-4C4B-F345BBCA3180}"/>
              </a:ext>
            </a:extLst>
          </p:cNvPr>
          <p:cNvSpPr txBox="1"/>
          <p:nvPr/>
        </p:nvSpPr>
        <p:spPr>
          <a:xfrm>
            <a:off x="2647366" y="-1618608"/>
            <a:ext cx="1516313" cy="369332"/>
          </a:xfrm>
          <a:prstGeom prst="rect">
            <a:avLst/>
          </a:prstGeom>
          <a:noFill/>
        </p:spPr>
        <p:txBody>
          <a:bodyPr wrap="none" rtlCol="0">
            <a:spAutoFit/>
          </a:bodyPr>
          <a:lstStyle/>
          <a:p>
            <a:r>
              <a:rPr lang="en-US" b="1">
                <a:effectLst>
                  <a:glow rad="101600">
                    <a:schemeClr val="bg1">
                      <a:alpha val="60000"/>
                    </a:schemeClr>
                  </a:glow>
                </a:effectLst>
              </a:rPr>
              <a:t>INFORMATICS</a:t>
            </a:r>
          </a:p>
        </p:txBody>
      </p:sp>
      <p:sp>
        <p:nvSpPr>
          <p:cNvPr id="28" name="TextBox 27">
            <a:extLst>
              <a:ext uri="{FF2B5EF4-FFF2-40B4-BE49-F238E27FC236}">
                <a16:creationId xmlns:a16="http://schemas.microsoft.com/office/drawing/2014/main" id="{3E329265-A67A-BFE5-2F8F-21303841034E}"/>
              </a:ext>
            </a:extLst>
          </p:cNvPr>
          <p:cNvSpPr txBox="1"/>
          <p:nvPr/>
        </p:nvSpPr>
        <p:spPr>
          <a:xfrm>
            <a:off x="3973837" y="9702239"/>
            <a:ext cx="1688411" cy="369332"/>
          </a:xfrm>
          <a:prstGeom prst="rect">
            <a:avLst/>
          </a:prstGeom>
          <a:noFill/>
        </p:spPr>
        <p:txBody>
          <a:bodyPr wrap="none" rtlCol="0">
            <a:spAutoFit/>
          </a:bodyPr>
          <a:lstStyle/>
          <a:p>
            <a:r>
              <a:rPr lang="en-US" b="1">
                <a:effectLst>
                  <a:glow rad="101600">
                    <a:schemeClr val="bg1">
                      <a:alpha val="60000"/>
                    </a:schemeClr>
                  </a:glow>
                </a:effectLst>
              </a:rPr>
              <a:t>Family Planning</a:t>
            </a:r>
          </a:p>
        </p:txBody>
      </p:sp>
      <p:sp>
        <p:nvSpPr>
          <p:cNvPr id="29" name="TextBox 28">
            <a:extLst>
              <a:ext uri="{FF2B5EF4-FFF2-40B4-BE49-F238E27FC236}">
                <a16:creationId xmlns:a16="http://schemas.microsoft.com/office/drawing/2014/main" id="{25F219C8-D3A3-58DF-0C53-01F6CC7AA26F}"/>
              </a:ext>
            </a:extLst>
          </p:cNvPr>
          <p:cNvSpPr txBox="1"/>
          <p:nvPr/>
        </p:nvSpPr>
        <p:spPr>
          <a:xfrm>
            <a:off x="10088497" y="8260534"/>
            <a:ext cx="1503938" cy="369332"/>
          </a:xfrm>
          <a:prstGeom prst="rect">
            <a:avLst/>
          </a:prstGeom>
          <a:noFill/>
        </p:spPr>
        <p:txBody>
          <a:bodyPr wrap="none" rtlCol="0">
            <a:spAutoFit/>
          </a:bodyPr>
          <a:lstStyle/>
          <a:p>
            <a:r>
              <a:rPr lang="en-US" b="1">
                <a:effectLst>
                  <a:glow rad="101600">
                    <a:schemeClr val="bg1">
                      <a:alpha val="60000"/>
                    </a:schemeClr>
                  </a:glow>
                </a:effectLst>
              </a:rPr>
              <a:t>School Health</a:t>
            </a:r>
          </a:p>
        </p:txBody>
      </p:sp>
      <p:sp>
        <p:nvSpPr>
          <p:cNvPr id="30" name="TextBox 29">
            <a:extLst>
              <a:ext uri="{FF2B5EF4-FFF2-40B4-BE49-F238E27FC236}">
                <a16:creationId xmlns:a16="http://schemas.microsoft.com/office/drawing/2014/main" id="{952E80B2-A2B4-1C97-7066-3FF54335566A}"/>
              </a:ext>
            </a:extLst>
          </p:cNvPr>
          <p:cNvSpPr txBox="1"/>
          <p:nvPr/>
        </p:nvSpPr>
        <p:spPr>
          <a:xfrm>
            <a:off x="10520910" y="-3003692"/>
            <a:ext cx="2393860" cy="369332"/>
          </a:xfrm>
          <a:prstGeom prst="rect">
            <a:avLst/>
          </a:prstGeom>
          <a:noFill/>
        </p:spPr>
        <p:txBody>
          <a:bodyPr wrap="none" rtlCol="0">
            <a:spAutoFit/>
          </a:bodyPr>
          <a:lstStyle/>
          <a:p>
            <a:r>
              <a:rPr lang="en-US" b="1">
                <a:effectLst>
                  <a:glow rad="101600">
                    <a:schemeClr val="bg1">
                      <a:alpha val="60000"/>
                    </a:schemeClr>
                  </a:glow>
                </a:effectLst>
              </a:rPr>
              <a:t>Communicable Disease</a:t>
            </a:r>
          </a:p>
        </p:txBody>
      </p:sp>
      <p:sp>
        <p:nvSpPr>
          <p:cNvPr id="31" name="TextBox 30">
            <a:extLst>
              <a:ext uri="{FF2B5EF4-FFF2-40B4-BE49-F238E27FC236}">
                <a16:creationId xmlns:a16="http://schemas.microsoft.com/office/drawing/2014/main" id="{4962C85B-666A-3391-F4E1-6A89920D28E7}"/>
              </a:ext>
            </a:extLst>
          </p:cNvPr>
          <p:cNvSpPr txBox="1"/>
          <p:nvPr/>
        </p:nvSpPr>
        <p:spPr>
          <a:xfrm>
            <a:off x="7730086" y="-2389672"/>
            <a:ext cx="1746504" cy="369332"/>
          </a:xfrm>
          <a:prstGeom prst="rect">
            <a:avLst/>
          </a:prstGeom>
          <a:noFill/>
        </p:spPr>
        <p:txBody>
          <a:bodyPr wrap="none" rtlCol="0">
            <a:spAutoFit/>
          </a:bodyPr>
          <a:lstStyle/>
          <a:p>
            <a:r>
              <a:rPr lang="en-US" b="1">
                <a:effectLst>
                  <a:glow rad="101600">
                    <a:schemeClr val="bg1">
                      <a:alpha val="60000"/>
                    </a:schemeClr>
                  </a:glow>
                </a:effectLst>
              </a:rPr>
              <a:t>Food &amp; Facilities</a:t>
            </a:r>
          </a:p>
        </p:txBody>
      </p:sp>
      <p:sp>
        <p:nvSpPr>
          <p:cNvPr id="32" name="TextBox 31">
            <a:extLst>
              <a:ext uri="{FF2B5EF4-FFF2-40B4-BE49-F238E27FC236}">
                <a16:creationId xmlns:a16="http://schemas.microsoft.com/office/drawing/2014/main" id="{E29868D7-A545-A1EB-8EC6-AA49DF12EFE0}"/>
              </a:ext>
            </a:extLst>
          </p:cNvPr>
          <p:cNvSpPr txBox="1"/>
          <p:nvPr/>
        </p:nvSpPr>
        <p:spPr>
          <a:xfrm>
            <a:off x="-3619698" y="7339340"/>
            <a:ext cx="1376787" cy="369332"/>
          </a:xfrm>
          <a:prstGeom prst="rect">
            <a:avLst/>
          </a:prstGeom>
          <a:noFill/>
        </p:spPr>
        <p:txBody>
          <a:bodyPr wrap="none" rtlCol="0">
            <a:spAutoFit/>
          </a:bodyPr>
          <a:lstStyle/>
          <a:p>
            <a:r>
              <a:rPr lang="en-US" b="1">
                <a:effectLst>
                  <a:glow rad="101600">
                    <a:schemeClr val="bg1">
                      <a:alpha val="60000"/>
                    </a:schemeClr>
                  </a:glow>
                </a:effectLst>
              </a:rPr>
              <a:t>Public Policy</a:t>
            </a:r>
          </a:p>
        </p:txBody>
      </p:sp>
      <p:sp>
        <p:nvSpPr>
          <p:cNvPr id="33" name="TextBox 32">
            <a:extLst>
              <a:ext uri="{FF2B5EF4-FFF2-40B4-BE49-F238E27FC236}">
                <a16:creationId xmlns:a16="http://schemas.microsoft.com/office/drawing/2014/main" id="{A7F04493-E2AA-1DC3-92A5-25C3052EE050}"/>
              </a:ext>
            </a:extLst>
          </p:cNvPr>
          <p:cNvSpPr txBox="1"/>
          <p:nvPr/>
        </p:nvSpPr>
        <p:spPr>
          <a:xfrm>
            <a:off x="-3564716" y="8601730"/>
            <a:ext cx="2643609" cy="369332"/>
          </a:xfrm>
          <a:prstGeom prst="rect">
            <a:avLst/>
          </a:prstGeom>
          <a:noFill/>
        </p:spPr>
        <p:txBody>
          <a:bodyPr wrap="none" rtlCol="0">
            <a:spAutoFit/>
          </a:bodyPr>
          <a:lstStyle/>
          <a:p>
            <a:r>
              <a:rPr lang="en-US" b="1">
                <a:effectLst>
                  <a:glow rad="101600">
                    <a:schemeClr val="bg1">
                      <a:alpha val="60000"/>
                    </a:schemeClr>
                  </a:glow>
                </a:effectLst>
              </a:rPr>
              <a:t>Community Based Testing</a:t>
            </a:r>
          </a:p>
        </p:txBody>
      </p:sp>
      <p:sp>
        <p:nvSpPr>
          <p:cNvPr id="34" name="TextBox 33">
            <a:extLst>
              <a:ext uri="{FF2B5EF4-FFF2-40B4-BE49-F238E27FC236}">
                <a16:creationId xmlns:a16="http://schemas.microsoft.com/office/drawing/2014/main" id="{AAE1D23F-1476-288D-8B7F-EF7688A4B316}"/>
              </a:ext>
            </a:extLst>
          </p:cNvPr>
          <p:cNvSpPr txBox="1"/>
          <p:nvPr/>
        </p:nvSpPr>
        <p:spPr>
          <a:xfrm>
            <a:off x="8269222" y="8912594"/>
            <a:ext cx="2005421" cy="369332"/>
          </a:xfrm>
          <a:prstGeom prst="rect">
            <a:avLst/>
          </a:prstGeom>
          <a:noFill/>
        </p:spPr>
        <p:txBody>
          <a:bodyPr wrap="none" rtlCol="0">
            <a:spAutoFit/>
          </a:bodyPr>
          <a:lstStyle/>
          <a:p>
            <a:r>
              <a:rPr lang="en-US" b="1">
                <a:effectLst>
                  <a:glow rad="101600">
                    <a:schemeClr val="bg1">
                      <a:alpha val="60000"/>
                    </a:schemeClr>
                  </a:glow>
                </a:effectLst>
              </a:rPr>
              <a:t>Trauma and Justice</a:t>
            </a:r>
          </a:p>
        </p:txBody>
      </p:sp>
      <p:sp>
        <p:nvSpPr>
          <p:cNvPr id="35" name="TextBox 34">
            <a:extLst>
              <a:ext uri="{FF2B5EF4-FFF2-40B4-BE49-F238E27FC236}">
                <a16:creationId xmlns:a16="http://schemas.microsoft.com/office/drawing/2014/main" id="{3CF7D1B1-E64B-10E4-D7B6-C10C467840B6}"/>
              </a:ext>
            </a:extLst>
          </p:cNvPr>
          <p:cNvSpPr txBox="1"/>
          <p:nvPr/>
        </p:nvSpPr>
        <p:spPr>
          <a:xfrm>
            <a:off x="3159768" y="8374676"/>
            <a:ext cx="2502480" cy="369332"/>
          </a:xfrm>
          <a:prstGeom prst="rect">
            <a:avLst/>
          </a:prstGeom>
          <a:noFill/>
        </p:spPr>
        <p:txBody>
          <a:bodyPr wrap="none" rtlCol="0">
            <a:spAutoFit/>
          </a:bodyPr>
          <a:lstStyle/>
          <a:p>
            <a:r>
              <a:rPr lang="en-US" b="1">
                <a:effectLst>
                  <a:glow rad="101600">
                    <a:schemeClr val="bg1">
                      <a:alpha val="60000"/>
                    </a:schemeClr>
                  </a:glow>
                </a:effectLst>
              </a:rPr>
              <a:t>Maternal &amp; Child Health</a:t>
            </a:r>
          </a:p>
        </p:txBody>
      </p:sp>
      <p:sp>
        <p:nvSpPr>
          <p:cNvPr id="36" name="TextBox 35">
            <a:extLst>
              <a:ext uri="{FF2B5EF4-FFF2-40B4-BE49-F238E27FC236}">
                <a16:creationId xmlns:a16="http://schemas.microsoft.com/office/drawing/2014/main" id="{0588BFF8-B8EF-0347-A5B4-729B9EB759C9}"/>
              </a:ext>
            </a:extLst>
          </p:cNvPr>
          <p:cNvSpPr txBox="1"/>
          <p:nvPr/>
        </p:nvSpPr>
        <p:spPr>
          <a:xfrm>
            <a:off x="5757432" y="-1199508"/>
            <a:ext cx="1057725" cy="369332"/>
          </a:xfrm>
          <a:prstGeom prst="rect">
            <a:avLst/>
          </a:prstGeom>
          <a:noFill/>
        </p:spPr>
        <p:txBody>
          <a:bodyPr wrap="none" rtlCol="0">
            <a:spAutoFit/>
          </a:bodyPr>
          <a:lstStyle/>
          <a:p>
            <a:r>
              <a:rPr lang="en-US" b="1">
                <a:effectLst>
                  <a:glow rad="101600">
                    <a:schemeClr val="bg1">
                      <a:alpha val="60000"/>
                    </a:schemeClr>
                  </a:glow>
                </a:effectLst>
              </a:rPr>
              <a:t>HIV/</a:t>
            </a:r>
            <a:r>
              <a:rPr lang="en-US" b="1" err="1">
                <a:effectLst>
                  <a:glow rad="101600">
                    <a:schemeClr val="bg1">
                      <a:alpha val="60000"/>
                    </a:schemeClr>
                  </a:glow>
                </a:effectLst>
              </a:rPr>
              <a:t>PreP</a:t>
            </a:r>
            <a:endParaRPr lang="en-US" b="1">
              <a:effectLst>
                <a:glow rad="101600">
                  <a:schemeClr val="bg1">
                    <a:alpha val="60000"/>
                  </a:schemeClr>
                </a:glow>
              </a:effectLst>
            </a:endParaRPr>
          </a:p>
        </p:txBody>
      </p:sp>
      <p:sp>
        <p:nvSpPr>
          <p:cNvPr id="37" name="TextBox 36">
            <a:extLst>
              <a:ext uri="{FF2B5EF4-FFF2-40B4-BE49-F238E27FC236}">
                <a16:creationId xmlns:a16="http://schemas.microsoft.com/office/drawing/2014/main" id="{73443FF9-761B-38A1-EF85-29981C27A396}"/>
              </a:ext>
            </a:extLst>
          </p:cNvPr>
          <p:cNvSpPr txBox="1"/>
          <p:nvPr/>
        </p:nvSpPr>
        <p:spPr>
          <a:xfrm>
            <a:off x="8717022" y="7614203"/>
            <a:ext cx="1817164" cy="646331"/>
          </a:xfrm>
          <a:prstGeom prst="rect">
            <a:avLst/>
          </a:prstGeom>
          <a:noFill/>
        </p:spPr>
        <p:txBody>
          <a:bodyPr wrap="none" rtlCol="0">
            <a:spAutoFit/>
          </a:bodyPr>
          <a:lstStyle/>
          <a:p>
            <a:r>
              <a:rPr lang="en-US" b="1">
                <a:effectLst>
                  <a:glow rad="101600">
                    <a:schemeClr val="bg1">
                      <a:alpha val="60000"/>
                    </a:schemeClr>
                  </a:glow>
                </a:effectLst>
              </a:rPr>
              <a:t>Breast &amp; Cervical</a:t>
            </a:r>
          </a:p>
          <a:p>
            <a:r>
              <a:rPr lang="en-US" b="1">
                <a:effectLst>
                  <a:glow rad="101600">
                    <a:schemeClr val="bg1">
                      <a:alpha val="60000"/>
                    </a:schemeClr>
                  </a:glow>
                </a:effectLst>
              </a:rPr>
              <a:t>Cancer Screening</a:t>
            </a:r>
          </a:p>
        </p:txBody>
      </p:sp>
      <p:sp>
        <p:nvSpPr>
          <p:cNvPr id="38" name="TextBox 37">
            <a:extLst>
              <a:ext uri="{FF2B5EF4-FFF2-40B4-BE49-F238E27FC236}">
                <a16:creationId xmlns:a16="http://schemas.microsoft.com/office/drawing/2014/main" id="{465C7A5F-7B17-220A-80A7-4EA6AAC5255F}"/>
              </a:ext>
            </a:extLst>
          </p:cNvPr>
          <p:cNvSpPr txBox="1"/>
          <p:nvPr/>
        </p:nvSpPr>
        <p:spPr>
          <a:xfrm>
            <a:off x="7956434" y="-956487"/>
            <a:ext cx="2878801" cy="369332"/>
          </a:xfrm>
          <a:prstGeom prst="rect">
            <a:avLst/>
          </a:prstGeom>
          <a:noFill/>
        </p:spPr>
        <p:txBody>
          <a:bodyPr wrap="none" rtlCol="0">
            <a:spAutoFit/>
          </a:bodyPr>
          <a:lstStyle/>
          <a:p>
            <a:r>
              <a:rPr lang="en-US" b="1">
                <a:effectLst>
                  <a:glow rad="101600">
                    <a:schemeClr val="bg1">
                      <a:alpha val="60000"/>
                    </a:schemeClr>
                  </a:glow>
                </a:effectLst>
              </a:rPr>
              <a:t>Groundwater &amp; Wastewater</a:t>
            </a:r>
          </a:p>
        </p:txBody>
      </p:sp>
      <p:sp>
        <p:nvSpPr>
          <p:cNvPr id="39" name="TextBox 38">
            <a:extLst>
              <a:ext uri="{FF2B5EF4-FFF2-40B4-BE49-F238E27FC236}">
                <a16:creationId xmlns:a16="http://schemas.microsoft.com/office/drawing/2014/main" id="{10219A7B-2903-C3C7-369D-E68FED0FA596}"/>
              </a:ext>
            </a:extLst>
          </p:cNvPr>
          <p:cNvSpPr txBox="1"/>
          <p:nvPr/>
        </p:nvSpPr>
        <p:spPr>
          <a:xfrm>
            <a:off x="2321031" y="-2433374"/>
            <a:ext cx="2008307" cy="369332"/>
          </a:xfrm>
          <a:prstGeom prst="rect">
            <a:avLst/>
          </a:prstGeom>
          <a:noFill/>
        </p:spPr>
        <p:txBody>
          <a:bodyPr wrap="none" rtlCol="0">
            <a:spAutoFit/>
          </a:bodyPr>
          <a:lstStyle/>
          <a:p>
            <a:r>
              <a:rPr lang="en-US" b="1">
                <a:effectLst>
                  <a:glow rad="101600">
                    <a:schemeClr val="bg1">
                      <a:alpha val="60000"/>
                    </a:schemeClr>
                  </a:glow>
                </a:effectLst>
              </a:rPr>
              <a:t>Child Development</a:t>
            </a:r>
          </a:p>
        </p:txBody>
      </p:sp>
      <p:sp>
        <p:nvSpPr>
          <p:cNvPr id="40" name="TextBox 39">
            <a:extLst>
              <a:ext uri="{FF2B5EF4-FFF2-40B4-BE49-F238E27FC236}">
                <a16:creationId xmlns:a16="http://schemas.microsoft.com/office/drawing/2014/main" id="{F6C5933A-4D9D-03E4-14B5-E19B98CB73BF}"/>
              </a:ext>
            </a:extLst>
          </p:cNvPr>
          <p:cNvSpPr txBox="1"/>
          <p:nvPr/>
        </p:nvSpPr>
        <p:spPr>
          <a:xfrm>
            <a:off x="-2648955" y="5681947"/>
            <a:ext cx="1708545" cy="369332"/>
          </a:xfrm>
          <a:prstGeom prst="rect">
            <a:avLst/>
          </a:prstGeom>
          <a:noFill/>
        </p:spPr>
        <p:txBody>
          <a:bodyPr wrap="none" rtlCol="0">
            <a:spAutoFit/>
          </a:bodyPr>
          <a:lstStyle/>
          <a:p>
            <a:r>
              <a:rPr lang="en-US" b="1">
                <a:effectLst>
                  <a:glow rad="101600">
                    <a:schemeClr val="bg1">
                      <a:alpha val="60000"/>
                    </a:schemeClr>
                  </a:glow>
                </a:effectLst>
              </a:rPr>
              <a:t>Pediatric Dental</a:t>
            </a:r>
          </a:p>
        </p:txBody>
      </p:sp>
      <p:sp>
        <p:nvSpPr>
          <p:cNvPr id="41" name="TextBox 40">
            <a:extLst>
              <a:ext uri="{FF2B5EF4-FFF2-40B4-BE49-F238E27FC236}">
                <a16:creationId xmlns:a16="http://schemas.microsoft.com/office/drawing/2014/main" id="{790A2F32-1633-7359-672B-CA7BA644E32F}"/>
              </a:ext>
            </a:extLst>
          </p:cNvPr>
          <p:cNvSpPr txBox="1"/>
          <p:nvPr/>
        </p:nvSpPr>
        <p:spPr>
          <a:xfrm>
            <a:off x="-1527657" y="9332907"/>
            <a:ext cx="1506887" cy="369332"/>
          </a:xfrm>
          <a:prstGeom prst="rect">
            <a:avLst/>
          </a:prstGeom>
          <a:noFill/>
        </p:spPr>
        <p:txBody>
          <a:bodyPr wrap="none" rtlCol="0">
            <a:spAutoFit/>
          </a:bodyPr>
          <a:lstStyle/>
          <a:p>
            <a:r>
              <a:rPr lang="en-US" b="1">
                <a:effectLst>
                  <a:glow rad="101600">
                    <a:schemeClr val="bg1">
                      <a:alpha val="60000"/>
                    </a:schemeClr>
                  </a:glow>
                </a:effectLst>
              </a:rPr>
              <a:t>Immunization</a:t>
            </a:r>
          </a:p>
        </p:txBody>
      </p:sp>
      <p:sp>
        <p:nvSpPr>
          <p:cNvPr id="42" name="TextBox 41">
            <a:extLst>
              <a:ext uri="{FF2B5EF4-FFF2-40B4-BE49-F238E27FC236}">
                <a16:creationId xmlns:a16="http://schemas.microsoft.com/office/drawing/2014/main" id="{023F6686-6F1A-FFB5-07BE-ABC04B3F7BDB}"/>
              </a:ext>
            </a:extLst>
          </p:cNvPr>
          <p:cNvSpPr txBox="1"/>
          <p:nvPr/>
        </p:nvSpPr>
        <p:spPr>
          <a:xfrm>
            <a:off x="1595306" y="-3121274"/>
            <a:ext cx="1365374" cy="369332"/>
          </a:xfrm>
          <a:prstGeom prst="rect">
            <a:avLst/>
          </a:prstGeom>
          <a:noFill/>
        </p:spPr>
        <p:txBody>
          <a:bodyPr wrap="none" rtlCol="0">
            <a:spAutoFit/>
          </a:bodyPr>
          <a:lstStyle/>
          <a:p>
            <a:r>
              <a:rPr lang="en-US" b="1">
                <a:effectLst>
                  <a:glow rad="101600">
                    <a:schemeClr val="bg1">
                      <a:alpha val="60000"/>
                    </a:schemeClr>
                  </a:glow>
                </a:effectLst>
              </a:rPr>
              <a:t>Tuberculosis</a:t>
            </a:r>
          </a:p>
        </p:txBody>
      </p:sp>
      <p:sp>
        <p:nvSpPr>
          <p:cNvPr id="43" name="TextBox 42">
            <a:extLst>
              <a:ext uri="{FF2B5EF4-FFF2-40B4-BE49-F238E27FC236}">
                <a16:creationId xmlns:a16="http://schemas.microsoft.com/office/drawing/2014/main" id="{CB754DEE-D3F0-6EE7-24BD-7977677F244E}"/>
              </a:ext>
            </a:extLst>
          </p:cNvPr>
          <p:cNvSpPr txBox="1"/>
          <p:nvPr/>
        </p:nvSpPr>
        <p:spPr>
          <a:xfrm>
            <a:off x="11379808" y="-1657869"/>
            <a:ext cx="959365" cy="369332"/>
          </a:xfrm>
          <a:prstGeom prst="rect">
            <a:avLst/>
          </a:prstGeom>
          <a:noFill/>
        </p:spPr>
        <p:txBody>
          <a:bodyPr wrap="none" rtlCol="0">
            <a:spAutoFit/>
          </a:bodyPr>
          <a:lstStyle/>
          <a:p>
            <a:r>
              <a:rPr lang="en-US" b="1">
                <a:effectLst>
                  <a:glow rad="101600">
                    <a:schemeClr val="bg1">
                      <a:alpha val="60000"/>
                    </a:schemeClr>
                  </a:glow>
                </a:effectLst>
              </a:rPr>
              <a:t>Refugee</a:t>
            </a:r>
          </a:p>
        </p:txBody>
      </p:sp>
      <p:sp>
        <p:nvSpPr>
          <p:cNvPr id="44" name="TextBox 43">
            <a:extLst>
              <a:ext uri="{FF2B5EF4-FFF2-40B4-BE49-F238E27FC236}">
                <a16:creationId xmlns:a16="http://schemas.microsoft.com/office/drawing/2014/main" id="{D6E6F0AE-86F0-8D70-DFD8-BBE09E239C88}"/>
              </a:ext>
            </a:extLst>
          </p:cNvPr>
          <p:cNvSpPr txBox="1"/>
          <p:nvPr/>
        </p:nvSpPr>
        <p:spPr>
          <a:xfrm>
            <a:off x="4523616" y="7454487"/>
            <a:ext cx="1572738" cy="369332"/>
          </a:xfrm>
          <a:prstGeom prst="rect">
            <a:avLst/>
          </a:prstGeom>
          <a:noFill/>
        </p:spPr>
        <p:txBody>
          <a:bodyPr wrap="none" rtlCol="0">
            <a:spAutoFit/>
          </a:bodyPr>
          <a:lstStyle/>
          <a:p>
            <a:r>
              <a:rPr lang="en-US" b="1">
                <a:effectLst>
                  <a:glow rad="101600">
                    <a:schemeClr val="bg1">
                      <a:alpha val="60000"/>
                    </a:schemeClr>
                  </a:glow>
                </a:effectLst>
              </a:rPr>
              <a:t>Rabies Control</a:t>
            </a:r>
          </a:p>
        </p:txBody>
      </p:sp>
      <p:sp>
        <p:nvSpPr>
          <p:cNvPr id="45" name="TextBox 44">
            <a:extLst>
              <a:ext uri="{FF2B5EF4-FFF2-40B4-BE49-F238E27FC236}">
                <a16:creationId xmlns:a16="http://schemas.microsoft.com/office/drawing/2014/main" id="{5DB0CDF8-5633-842A-BBE2-C214F5B50F01}"/>
              </a:ext>
            </a:extLst>
          </p:cNvPr>
          <p:cNvSpPr txBox="1"/>
          <p:nvPr/>
        </p:nvSpPr>
        <p:spPr>
          <a:xfrm>
            <a:off x="305002" y="-1473203"/>
            <a:ext cx="2103525" cy="369332"/>
          </a:xfrm>
          <a:prstGeom prst="rect">
            <a:avLst/>
          </a:prstGeom>
          <a:noFill/>
        </p:spPr>
        <p:txBody>
          <a:bodyPr wrap="none" rtlCol="0">
            <a:spAutoFit/>
          </a:bodyPr>
          <a:lstStyle/>
          <a:p>
            <a:r>
              <a:rPr lang="en-US" b="1">
                <a:effectLst>
                  <a:glow rad="101600">
                    <a:schemeClr val="bg1">
                      <a:alpha val="60000"/>
                    </a:schemeClr>
                  </a:glow>
                </a:effectLst>
              </a:rPr>
              <a:t>Violence Prevention</a:t>
            </a:r>
          </a:p>
        </p:txBody>
      </p:sp>
      <p:sp>
        <p:nvSpPr>
          <p:cNvPr id="46" name="TextBox 45">
            <a:extLst>
              <a:ext uri="{FF2B5EF4-FFF2-40B4-BE49-F238E27FC236}">
                <a16:creationId xmlns:a16="http://schemas.microsoft.com/office/drawing/2014/main" id="{ABE8803B-BAE4-0AB5-E59C-E15D52C87FBA}"/>
              </a:ext>
            </a:extLst>
          </p:cNvPr>
          <p:cNvSpPr txBox="1"/>
          <p:nvPr/>
        </p:nvSpPr>
        <p:spPr>
          <a:xfrm>
            <a:off x="10971102" y="7298673"/>
            <a:ext cx="577402" cy="369332"/>
          </a:xfrm>
          <a:prstGeom prst="rect">
            <a:avLst/>
          </a:prstGeom>
          <a:noFill/>
        </p:spPr>
        <p:txBody>
          <a:bodyPr wrap="none" rtlCol="0">
            <a:spAutoFit/>
          </a:bodyPr>
          <a:lstStyle/>
          <a:p>
            <a:r>
              <a:rPr lang="en-US" b="1">
                <a:effectLst>
                  <a:glow rad="101600">
                    <a:schemeClr val="bg1">
                      <a:alpha val="60000"/>
                    </a:schemeClr>
                  </a:glow>
                </a:effectLst>
              </a:rPr>
              <a:t>WIC</a:t>
            </a:r>
          </a:p>
        </p:txBody>
      </p:sp>
      <p:sp>
        <p:nvSpPr>
          <p:cNvPr id="47" name="TextBox 46">
            <a:extLst>
              <a:ext uri="{FF2B5EF4-FFF2-40B4-BE49-F238E27FC236}">
                <a16:creationId xmlns:a16="http://schemas.microsoft.com/office/drawing/2014/main" id="{DCDB7BBA-5B1B-F52E-F314-458FA597BA79}"/>
              </a:ext>
            </a:extLst>
          </p:cNvPr>
          <p:cNvSpPr txBox="1"/>
          <p:nvPr/>
        </p:nvSpPr>
        <p:spPr>
          <a:xfrm>
            <a:off x="4815641" y="-1926719"/>
            <a:ext cx="466153" cy="369332"/>
          </a:xfrm>
          <a:prstGeom prst="rect">
            <a:avLst/>
          </a:prstGeom>
          <a:noFill/>
        </p:spPr>
        <p:txBody>
          <a:bodyPr wrap="none" rtlCol="0">
            <a:spAutoFit/>
          </a:bodyPr>
          <a:lstStyle/>
          <a:p>
            <a:r>
              <a:rPr lang="en-US" b="1">
                <a:effectLst>
                  <a:glow rad="101600">
                    <a:schemeClr val="bg1">
                      <a:alpha val="60000"/>
                    </a:schemeClr>
                  </a:glow>
                </a:effectLst>
              </a:rPr>
              <a:t>STI</a:t>
            </a:r>
          </a:p>
        </p:txBody>
      </p:sp>
    </p:spTree>
    <p:extLst>
      <p:ext uri="{BB962C8B-B14F-4D97-AF65-F5344CB8AC3E}">
        <p14:creationId xmlns:p14="http://schemas.microsoft.com/office/powerpoint/2010/main" val="349376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BC76ABF4-168E-91F8-E2DC-624CB73E0D6E}"/>
              </a:ext>
            </a:extLst>
          </p:cNvPr>
          <p:cNvSpPr/>
          <p:nvPr/>
        </p:nvSpPr>
        <p:spPr>
          <a:xfrm>
            <a:off x="348710" y="1676155"/>
            <a:ext cx="3995546" cy="3995546"/>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0B86A8-C0E9-499D-0410-CCD1D3B07B8E}"/>
              </a:ext>
            </a:extLst>
          </p:cNvPr>
          <p:cNvSpPr>
            <a:spLocks noGrp="1"/>
          </p:cNvSpPr>
          <p:nvPr>
            <p:ph type="title"/>
          </p:nvPr>
        </p:nvSpPr>
        <p:spPr/>
        <p:txBody>
          <a:bodyPr>
            <a:normAutofit/>
          </a:bodyPr>
          <a:lstStyle/>
          <a:p>
            <a:r>
              <a:rPr lang="en-US"/>
              <a:t>Discovery + Prioritization</a:t>
            </a:r>
          </a:p>
        </p:txBody>
      </p:sp>
      <p:sp>
        <p:nvSpPr>
          <p:cNvPr id="3" name="Content Placeholder 2">
            <a:extLst>
              <a:ext uri="{FF2B5EF4-FFF2-40B4-BE49-F238E27FC236}">
                <a16:creationId xmlns:a16="http://schemas.microsoft.com/office/drawing/2014/main" id="{3F8BC8D1-89B9-BE9E-4853-D3AEEC846E1C}"/>
              </a:ext>
            </a:extLst>
          </p:cNvPr>
          <p:cNvSpPr>
            <a:spLocks noGrp="1"/>
          </p:cNvSpPr>
          <p:nvPr>
            <p:ph idx="1"/>
          </p:nvPr>
        </p:nvSpPr>
        <p:spPr>
          <a:xfrm>
            <a:off x="4316434" y="1710872"/>
            <a:ext cx="7531759" cy="4724625"/>
          </a:xfrm>
        </p:spPr>
        <p:txBody>
          <a:bodyPr vert="horz" lIns="91440" tIns="45720" rIns="91440" bIns="45720" rtlCol="0" anchor="t">
            <a:normAutofit fontScale="92500" lnSpcReduction="10000"/>
          </a:bodyPr>
          <a:lstStyle/>
          <a:p>
            <a:r>
              <a:rPr lang="en-US" b="1"/>
              <a:t>Perform initial research and exploration</a:t>
            </a:r>
            <a:r>
              <a:rPr lang="en-US"/>
              <a:t> of standards and policies for your line of business </a:t>
            </a:r>
          </a:p>
          <a:p>
            <a:r>
              <a:rPr lang="en-US" b="1"/>
              <a:t>Brainstorm a list of data issues and concerns</a:t>
            </a:r>
            <a:r>
              <a:rPr lang="en-US"/>
              <a:t> plaguing the various teams and programs </a:t>
            </a:r>
            <a:endParaRPr lang="en-US">
              <a:cs typeface="Calibri"/>
            </a:endParaRPr>
          </a:p>
          <a:p>
            <a:pPr lvl="1" indent="0"/>
            <a:r>
              <a:rPr lang="en-US">
                <a:cs typeface="Calibri"/>
              </a:rPr>
              <a:t>Have concerns broken up by category</a:t>
            </a:r>
            <a:endParaRPr lang="en-US"/>
          </a:p>
          <a:p>
            <a:pPr lvl="2"/>
            <a:r>
              <a:rPr lang="en-US">
                <a:cs typeface="Calibri"/>
              </a:rPr>
              <a:t>Ex. data collection, data storage, data analysis and reporting</a:t>
            </a:r>
          </a:p>
          <a:p>
            <a:pPr lvl="1" indent="0"/>
            <a:r>
              <a:rPr lang="en-US"/>
              <a:t>To be performed by the Stewardship program and/or the Governance Council</a:t>
            </a:r>
            <a:endParaRPr lang="en-US">
              <a:cs typeface="Calibri"/>
            </a:endParaRPr>
          </a:p>
          <a:p>
            <a:pPr lvl="1" indent="0"/>
            <a:r>
              <a:rPr lang="en-US">
                <a:cs typeface="Calibri"/>
              </a:rPr>
              <a:t>Review and summarize the list as needed</a:t>
            </a:r>
            <a:endParaRPr lang="en-US"/>
          </a:p>
          <a:p>
            <a:r>
              <a:rPr lang="en-US"/>
              <a:t>With the list, have the Governance Council assign a </a:t>
            </a:r>
            <a:r>
              <a:rPr lang="en-US" b="1"/>
              <a:t>priority level</a:t>
            </a:r>
            <a:r>
              <a:rPr lang="en-US"/>
              <a:t> </a:t>
            </a:r>
            <a:r>
              <a:rPr lang="en-US" b="1"/>
              <a:t>for each item on the list</a:t>
            </a:r>
            <a:endParaRPr lang="en-US" b="1">
              <a:cs typeface="Calibri"/>
            </a:endParaRPr>
          </a:p>
          <a:p>
            <a:pPr lvl="1" indent="0"/>
            <a:r>
              <a:rPr lang="en-US">
                <a:cs typeface="Calibri"/>
              </a:rPr>
              <a:t>Once completed, the list should be provided to the stewardship program to start working to address</a:t>
            </a:r>
          </a:p>
          <a:p>
            <a:pPr marL="457200" lvl="1" indent="0">
              <a:buNone/>
            </a:pPr>
            <a:endParaRPr lang="en-US">
              <a:cs typeface="Calibri"/>
            </a:endParaRPr>
          </a:p>
        </p:txBody>
      </p:sp>
      <p:grpSp>
        <p:nvGrpSpPr>
          <p:cNvPr id="25" name="Group 24">
            <a:extLst>
              <a:ext uri="{FF2B5EF4-FFF2-40B4-BE49-F238E27FC236}">
                <a16:creationId xmlns:a16="http://schemas.microsoft.com/office/drawing/2014/main" id="{0D27CC91-DE4E-5FB0-46C8-9E7FF7154DCA}"/>
              </a:ext>
            </a:extLst>
          </p:cNvPr>
          <p:cNvGrpSpPr/>
          <p:nvPr/>
        </p:nvGrpSpPr>
        <p:grpSpPr>
          <a:xfrm>
            <a:off x="1794656" y="3182512"/>
            <a:ext cx="924355" cy="1115801"/>
            <a:chOff x="1794656" y="3182512"/>
            <a:chExt cx="924355" cy="1115801"/>
          </a:xfrm>
          <a:solidFill>
            <a:srgbClr val="1159B5"/>
          </a:solidFill>
        </p:grpSpPr>
        <p:sp>
          <p:nvSpPr>
            <p:cNvPr id="16" name="Freeform: Shape 15">
              <a:extLst>
                <a:ext uri="{FF2B5EF4-FFF2-40B4-BE49-F238E27FC236}">
                  <a16:creationId xmlns:a16="http://schemas.microsoft.com/office/drawing/2014/main" id="{38E98D91-AAE8-CA30-BA76-118B60E8EFD4}"/>
                </a:ext>
              </a:extLst>
            </p:cNvPr>
            <p:cNvSpPr/>
            <p:nvPr/>
          </p:nvSpPr>
          <p:spPr>
            <a:xfrm>
              <a:off x="2589576" y="3947672"/>
              <a:ext cx="96628" cy="106650"/>
            </a:xfrm>
            <a:custGeom>
              <a:avLst/>
              <a:gdLst>
                <a:gd name="connsiteX0" fmla="*/ 749 w 96628"/>
                <a:gd name="connsiteY0" fmla="*/ 10834 h 106650"/>
                <a:gd name="connsiteX1" fmla="*/ 2966 w 96628"/>
                <a:gd name="connsiteY1" fmla="*/ 49672 h 106650"/>
                <a:gd name="connsiteX2" fmla="*/ 2560 w 96628"/>
                <a:gd name="connsiteY2" fmla="*/ 67312 h 106650"/>
                <a:gd name="connsiteX3" fmla="*/ 0 w 96628"/>
                <a:gd name="connsiteY3" fmla="*/ 90603 h 106650"/>
                <a:gd name="connsiteX4" fmla="*/ 92289 w 96628"/>
                <a:gd name="connsiteY4" fmla="*/ 106650 h 106650"/>
                <a:gd name="connsiteX5" fmla="*/ 96098 w 96628"/>
                <a:gd name="connsiteY5" fmla="*/ 71964 h 106650"/>
                <a:gd name="connsiteX6" fmla="*/ 96629 w 96628"/>
                <a:gd name="connsiteY6" fmla="*/ 49672 h 106650"/>
                <a:gd name="connsiteX7" fmla="*/ 93756 w 96628"/>
                <a:gd name="connsiteY7" fmla="*/ 0 h 10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628" h="106650">
                  <a:moveTo>
                    <a:pt x="749" y="10834"/>
                  </a:moveTo>
                  <a:cubicBezTo>
                    <a:pt x="2229" y="23728"/>
                    <a:pt x="2969" y="36694"/>
                    <a:pt x="2966" y="49672"/>
                  </a:cubicBezTo>
                  <a:cubicBezTo>
                    <a:pt x="2966" y="55479"/>
                    <a:pt x="2966" y="61349"/>
                    <a:pt x="2560" y="67312"/>
                  </a:cubicBezTo>
                  <a:cubicBezTo>
                    <a:pt x="2173" y="75120"/>
                    <a:pt x="1317" y="82897"/>
                    <a:pt x="0" y="90603"/>
                  </a:cubicBezTo>
                  <a:lnTo>
                    <a:pt x="92289" y="106650"/>
                  </a:lnTo>
                  <a:cubicBezTo>
                    <a:pt x="94259" y="95177"/>
                    <a:pt x="95529" y="83594"/>
                    <a:pt x="96098" y="71964"/>
                  </a:cubicBezTo>
                  <a:cubicBezTo>
                    <a:pt x="96472" y="64409"/>
                    <a:pt x="96629" y="57009"/>
                    <a:pt x="96629" y="49672"/>
                  </a:cubicBezTo>
                  <a:cubicBezTo>
                    <a:pt x="96635" y="33072"/>
                    <a:pt x="95673" y="16488"/>
                    <a:pt x="93756" y="0"/>
                  </a:cubicBezTo>
                  <a:close/>
                </a:path>
              </a:pathLst>
            </a:custGeom>
            <a:grpFill/>
            <a:ln w="31155"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B64D0A4E-39EE-DB3A-B023-7C569A0ABFAC}"/>
                </a:ext>
              </a:extLst>
            </p:cNvPr>
            <p:cNvGrpSpPr/>
            <p:nvPr/>
          </p:nvGrpSpPr>
          <p:grpSpPr>
            <a:xfrm>
              <a:off x="1794656" y="3182512"/>
              <a:ext cx="924355" cy="1115801"/>
              <a:chOff x="1788231" y="3208050"/>
              <a:chExt cx="924355" cy="1115801"/>
            </a:xfrm>
            <a:grpFill/>
          </p:grpSpPr>
          <p:sp>
            <p:nvSpPr>
              <p:cNvPr id="7" name="Freeform: Shape 6">
                <a:extLst>
                  <a:ext uri="{FF2B5EF4-FFF2-40B4-BE49-F238E27FC236}">
                    <a16:creationId xmlns:a16="http://schemas.microsoft.com/office/drawing/2014/main" id="{D6C262BF-9105-D6DB-92C8-A877E76F6277}"/>
                  </a:ext>
                </a:extLst>
              </p:cNvPr>
              <p:cNvSpPr/>
              <p:nvPr/>
            </p:nvSpPr>
            <p:spPr>
              <a:xfrm>
                <a:off x="2274776" y="3304148"/>
                <a:ext cx="130565" cy="127193"/>
              </a:xfrm>
              <a:custGeom>
                <a:avLst/>
                <a:gdLst>
                  <a:gd name="connsiteX0" fmla="*/ 93100 w 130565"/>
                  <a:gd name="connsiteY0" fmla="*/ 113769 h 127193"/>
                  <a:gd name="connsiteX1" fmla="*/ 130566 w 130565"/>
                  <a:gd name="connsiteY1" fmla="*/ 65939 h 127193"/>
                  <a:gd name="connsiteX2" fmla="*/ 64034 w 130565"/>
                  <a:gd name="connsiteY2" fmla="*/ 0 h 127193"/>
                  <a:gd name="connsiteX3" fmla="*/ 13800 w 130565"/>
                  <a:gd name="connsiteY3" fmla="*/ 63815 h 127193"/>
                  <a:gd name="connsiteX4" fmla="*/ 0 w 130565"/>
                  <a:gd name="connsiteY4" fmla="*/ 89729 h 127193"/>
                  <a:gd name="connsiteX5" fmla="*/ 85857 w 130565"/>
                  <a:gd name="connsiteY5" fmla="*/ 127194 h 127193"/>
                  <a:gd name="connsiteX6" fmla="*/ 93100 w 130565"/>
                  <a:gd name="connsiteY6" fmla="*/ 113769 h 12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65" h="127193">
                    <a:moveTo>
                      <a:pt x="93100" y="113769"/>
                    </a:moveTo>
                    <a:cubicBezTo>
                      <a:pt x="103781" y="96488"/>
                      <a:pt x="116344" y="80447"/>
                      <a:pt x="130566" y="65939"/>
                    </a:cubicBezTo>
                    <a:lnTo>
                      <a:pt x="64034" y="0"/>
                    </a:lnTo>
                    <a:cubicBezTo>
                      <a:pt x="45005" y="19370"/>
                      <a:pt x="28158" y="40768"/>
                      <a:pt x="13800" y="63815"/>
                    </a:cubicBezTo>
                    <a:cubicBezTo>
                      <a:pt x="8567" y="72101"/>
                      <a:pt x="3953" y="80762"/>
                      <a:pt x="0" y="89729"/>
                    </a:cubicBezTo>
                    <a:lnTo>
                      <a:pt x="85857" y="127194"/>
                    </a:lnTo>
                    <a:cubicBezTo>
                      <a:pt x="87930" y="122542"/>
                      <a:pt x="90350" y="118055"/>
                      <a:pt x="93100" y="113769"/>
                    </a:cubicBezTo>
                    <a:close/>
                  </a:path>
                </a:pathLst>
              </a:custGeom>
              <a:grpFill/>
              <a:ln w="31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37F978F-8F83-E806-4D66-E19F6B780C2F}"/>
                  </a:ext>
                </a:extLst>
              </p:cNvPr>
              <p:cNvSpPr/>
              <p:nvPr/>
            </p:nvSpPr>
            <p:spPr>
              <a:xfrm>
                <a:off x="2427540" y="3209424"/>
                <a:ext cx="116328" cy="115516"/>
              </a:xfrm>
              <a:custGeom>
                <a:avLst/>
                <a:gdLst>
                  <a:gd name="connsiteX0" fmla="*/ 116329 w 116328"/>
                  <a:gd name="connsiteY0" fmla="*/ 92695 h 115516"/>
                  <a:gd name="connsiteX1" fmla="*/ 103029 w 116328"/>
                  <a:gd name="connsiteY1" fmla="*/ 0 h 115516"/>
                  <a:gd name="connsiteX2" fmla="*/ 0 w 116328"/>
                  <a:gd name="connsiteY2" fmla="*/ 31221 h 115516"/>
                  <a:gd name="connsiteX3" fmla="*/ 40993 w 116328"/>
                  <a:gd name="connsiteY3" fmla="*/ 115517 h 115516"/>
                  <a:gd name="connsiteX4" fmla="*/ 116329 w 116328"/>
                  <a:gd name="connsiteY4" fmla="*/ 92695 h 11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28" h="115516">
                    <a:moveTo>
                      <a:pt x="116329" y="92695"/>
                    </a:moveTo>
                    <a:lnTo>
                      <a:pt x="103029" y="0"/>
                    </a:lnTo>
                    <a:cubicBezTo>
                      <a:pt x="67275" y="5002"/>
                      <a:pt x="32517" y="15535"/>
                      <a:pt x="0" y="31221"/>
                    </a:cubicBezTo>
                    <a:lnTo>
                      <a:pt x="40993" y="115517"/>
                    </a:lnTo>
                    <a:cubicBezTo>
                      <a:pt x="64774" y="104059"/>
                      <a:pt x="90188" y="96360"/>
                      <a:pt x="116329" y="92695"/>
                    </a:cubicBezTo>
                    <a:close/>
                  </a:path>
                </a:pathLst>
              </a:custGeom>
              <a:grpFill/>
              <a:ln w="311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5B3794B-7BB0-4774-6D8D-7F4601885622}"/>
                  </a:ext>
                </a:extLst>
              </p:cNvPr>
              <p:cNvSpPr/>
              <p:nvPr/>
            </p:nvSpPr>
            <p:spPr>
              <a:xfrm>
                <a:off x="2277961" y="3482544"/>
                <a:ext cx="132188" cy="127193"/>
              </a:xfrm>
              <a:custGeom>
                <a:avLst/>
                <a:gdLst>
                  <a:gd name="connsiteX0" fmla="*/ 0 w 132188"/>
                  <a:gd name="connsiteY0" fmla="*/ 40587 h 127193"/>
                  <a:gd name="connsiteX1" fmla="*/ 65252 w 132188"/>
                  <a:gd name="connsiteY1" fmla="*/ 127194 h 127193"/>
                  <a:gd name="connsiteX2" fmla="*/ 132189 w 132188"/>
                  <a:gd name="connsiteY2" fmla="*/ 61630 h 127193"/>
                  <a:gd name="connsiteX3" fmla="*/ 84452 w 132188"/>
                  <a:gd name="connsiteY3" fmla="*/ 0 h 127193"/>
                </a:gdLst>
                <a:ahLst/>
                <a:cxnLst>
                  <a:cxn ang="0">
                    <a:pos x="connsiteX0" y="connsiteY0"/>
                  </a:cxn>
                  <a:cxn ang="0">
                    <a:pos x="connsiteX1" y="connsiteY1"/>
                  </a:cxn>
                  <a:cxn ang="0">
                    <a:pos x="connsiteX2" y="connsiteY2"/>
                  </a:cxn>
                  <a:cxn ang="0">
                    <a:pos x="connsiteX3" y="connsiteY3"/>
                  </a:cxn>
                </a:cxnLst>
                <a:rect l="l" t="t" r="r" b="b"/>
                <a:pathLst>
                  <a:path w="132188" h="127193">
                    <a:moveTo>
                      <a:pt x="0" y="40587"/>
                    </a:moveTo>
                    <a:cubicBezTo>
                      <a:pt x="16812" y="72866"/>
                      <a:pt x="38860" y="102133"/>
                      <a:pt x="65252" y="127194"/>
                    </a:cubicBezTo>
                    <a:lnTo>
                      <a:pt x="132189" y="61630"/>
                    </a:lnTo>
                    <a:cubicBezTo>
                      <a:pt x="113132" y="43728"/>
                      <a:pt x="97022" y="22929"/>
                      <a:pt x="84452" y="0"/>
                    </a:cubicBezTo>
                    <a:close/>
                  </a:path>
                </a:pathLst>
              </a:custGeom>
              <a:grpFill/>
              <a:ln w="3115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70E5459-1550-5042-578A-FAC69F3206FE}"/>
                  </a:ext>
                </a:extLst>
              </p:cNvPr>
              <p:cNvSpPr/>
              <p:nvPr/>
            </p:nvSpPr>
            <p:spPr>
              <a:xfrm>
                <a:off x="2625574" y="3208050"/>
                <a:ext cx="87012" cy="104308"/>
              </a:xfrm>
              <a:custGeom>
                <a:avLst/>
                <a:gdLst>
                  <a:gd name="connsiteX0" fmla="*/ 87012 w 87012"/>
                  <a:gd name="connsiteY0" fmla="*/ 15610 h 104308"/>
                  <a:gd name="connsiteX1" fmla="*/ 10178 w 87012"/>
                  <a:gd name="connsiteY1" fmla="*/ 0 h 104308"/>
                  <a:gd name="connsiteX2" fmla="*/ 0 w 87012"/>
                  <a:gd name="connsiteY2" fmla="*/ 93132 h 104308"/>
                  <a:gd name="connsiteX3" fmla="*/ 57040 w 87012"/>
                  <a:gd name="connsiteY3" fmla="*/ 104309 h 104308"/>
                </a:gdLst>
                <a:ahLst/>
                <a:cxnLst>
                  <a:cxn ang="0">
                    <a:pos x="connsiteX0" y="connsiteY0"/>
                  </a:cxn>
                  <a:cxn ang="0">
                    <a:pos x="connsiteX1" y="connsiteY1"/>
                  </a:cxn>
                  <a:cxn ang="0">
                    <a:pos x="connsiteX2" y="connsiteY2"/>
                  </a:cxn>
                  <a:cxn ang="0">
                    <a:pos x="connsiteX3" y="connsiteY3"/>
                  </a:cxn>
                </a:cxnLst>
                <a:rect l="l" t="t" r="r" b="b"/>
                <a:pathLst>
                  <a:path w="87012" h="104308">
                    <a:moveTo>
                      <a:pt x="87012" y="15610"/>
                    </a:moveTo>
                    <a:cubicBezTo>
                      <a:pt x="61992" y="7830"/>
                      <a:pt x="36250" y="2601"/>
                      <a:pt x="10178" y="0"/>
                    </a:cubicBezTo>
                    <a:lnTo>
                      <a:pt x="0" y="93132"/>
                    </a:lnTo>
                    <a:cubicBezTo>
                      <a:pt x="19319" y="95074"/>
                      <a:pt x="38417" y="98814"/>
                      <a:pt x="57040" y="104309"/>
                    </a:cubicBezTo>
                    <a:close/>
                  </a:path>
                </a:pathLst>
              </a:custGeom>
              <a:grpFill/>
              <a:ln w="3115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46E874-FE88-0795-2C5F-0F7916169557}"/>
                  </a:ext>
                </a:extLst>
              </p:cNvPr>
              <p:cNvSpPr/>
              <p:nvPr/>
            </p:nvSpPr>
            <p:spPr>
              <a:xfrm>
                <a:off x="2531412" y="3754040"/>
                <a:ext cx="126350" cy="125944"/>
              </a:xfrm>
              <a:custGeom>
                <a:avLst/>
                <a:gdLst>
                  <a:gd name="connsiteX0" fmla="*/ 39151 w 126350"/>
                  <a:gd name="connsiteY0" fmla="*/ 125945 h 125944"/>
                  <a:gd name="connsiteX1" fmla="*/ 126351 w 126350"/>
                  <a:gd name="connsiteY1" fmla="*/ 91602 h 125944"/>
                  <a:gd name="connsiteX2" fmla="*/ 77396 w 126350"/>
                  <a:gd name="connsiteY2" fmla="*/ 0 h 125944"/>
                  <a:gd name="connsiteX3" fmla="*/ 0 w 126350"/>
                  <a:gd name="connsiteY3" fmla="*/ 52763 h 125944"/>
                  <a:gd name="connsiteX4" fmla="*/ 39151 w 126350"/>
                  <a:gd name="connsiteY4" fmla="*/ 125945 h 12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50" h="125944">
                    <a:moveTo>
                      <a:pt x="39151" y="125945"/>
                    </a:moveTo>
                    <a:lnTo>
                      <a:pt x="126351" y="91602"/>
                    </a:lnTo>
                    <a:cubicBezTo>
                      <a:pt x="113550" y="59313"/>
                      <a:pt x="97128" y="28583"/>
                      <a:pt x="77396" y="0"/>
                    </a:cubicBezTo>
                    <a:lnTo>
                      <a:pt x="0" y="52763"/>
                    </a:lnTo>
                    <a:cubicBezTo>
                      <a:pt x="15773" y="75601"/>
                      <a:pt x="28907" y="100150"/>
                      <a:pt x="39151" y="125945"/>
                    </a:cubicBezTo>
                    <a:close/>
                  </a:path>
                </a:pathLst>
              </a:custGeom>
              <a:grpFill/>
              <a:ln w="3115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41BAA3A-3A31-4FF2-E077-FA28D82887EC}"/>
                  </a:ext>
                </a:extLst>
              </p:cNvPr>
              <p:cNvSpPr/>
              <p:nvPr/>
            </p:nvSpPr>
            <p:spPr>
              <a:xfrm>
                <a:off x="1788231" y="4205837"/>
                <a:ext cx="105901" cy="105058"/>
              </a:xfrm>
              <a:custGeom>
                <a:avLst/>
                <a:gdLst>
                  <a:gd name="connsiteX0" fmla="*/ 0 w 105901"/>
                  <a:gd name="connsiteY0" fmla="*/ 92320 h 105058"/>
                  <a:gd name="connsiteX1" fmla="*/ 95692 w 105901"/>
                  <a:gd name="connsiteY1" fmla="*/ 105058 h 105058"/>
                  <a:gd name="connsiteX2" fmla="*/ 105901 w 105901"/>
                  <a:gd name="connsiteY2" fmla="*/ 11957 h 105058"/>
                  <a:gd name="connsiteX3" fmla="*/ 15642 w 105901"/>
                  <a:gd name="connsiteY3" fmla="*/ 0 h 105058"/>
                </a:gdLst>
                <a:ahLst/>
                <a:cxnLst>
                  <a:cxn ang="0">
                    <a:pos x="connsiteX0" y="connsiteY0"/>
                  </a:cxn>
                  <a:cxn ang="0">
                    <a:pos x="connsiteX1" y="connsiteY1"/>
                  </a:cxn>
                  <a:cxn ang="0">
                    <a:pos x="connsiteX2" y="connsiteY2"/>
                  </a:cxn>
                  <a:cxn ang="0">
                    <a:pos x="connsiteX3" y="connsiteY3"/>
                  </a:cxn>
                </a:cxnLst>
                <a:rect l="l" t="t" r="r" b="b"/>
                <a:pathLst>
                  <a:path w="105901" h="105058">
                    <a:moveTo>
                      <a:pt x="0" y="92320"/>
                    </a:moveTo>
                    <a:cubicBezTo>
                      <a:pt x="1499" y="92601"/>
                      <a:pt x="37933" y="98564"/>
                      <a:pt x="95692" y="105058"/>
                    </a:cubicBezTo>
                    <a:lnTo>
                      <a:pt x="105901" y="11957"/>
                    </a:lnTo>
                    <a:cubicBezTo>
                      <a:pt x="51140" y="5963"/>
                      <a:pt x="15985" y="62"/>
                      <a:pt x="15642" y="0"/>
                    </a:cubicBezTo>
                    <a:close/>
                  </a:path>
                </a:pathLst>
              </a:custGeom>
              <a:grpFill/>
              <a:ln w="3115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D6F44C8-03AD-9271-78C9-46472141936C}"/>
                  </a:ext>
                </a:extLst>
              </p:cNvPr>
              <p:cNvSpPr/>
              <p:nvPr/>
            </p:nvSpPr>
            <p:spPr>
              <a:xfrm>
                <a:off x="1979146" y="4225943"/>
                <a:ext cx="97939" cy="97908"/>
              </a:xfrm>
              <a:custGeom>
                <a:avLst/>
                <a:gdLst>
                  <a:gd name="connsiteX0" fmla="*/ 0 w 97939"/>
                  <a:gd name="connsiteY0" fmla="*/ 93413 h 97908"/>
                  <a:gd name="connsiteX1" fmla="*/ 95692 w 97939"/>
                  <a:gd name="connsiteY1" fmla="*/ 97909 h 97908"/>
                  <a:gd name="connsiteX2" fmla="*/ 97940 w 97939"/>
                  <a:gd name="connsiteY2" fmla="*/ 4246 h 97908"/>
                  <a:gd name="connsiteX3" fmla="*/ 6432 w 97939"/>
                  <a:gd name="connsiteY3" fmla="*/ 0 h 97908"/>
                </a:gdLst>
                <a:ahLst/>
                <a:cxnLst>
                  <a:cxn ang="0">
                    <a:pos x="connsiteX0" y="connsiteY0"/>
                  </a:cxn>
                  <a:cxn ang="0">
                    <a:pos x="connsiteX1" y="connsiteY1"/>
                  </a:cxn>
                  <a:cxn ang="0">
                    <a:pos x="connsiteX2" y="connsiteY2"/>
                  </a:cxn>
                  <a:cxn ang="0">
                    <a:pos x="connsiteX3" y="connsiteY3"/>
                  </a:cxn>
                </a:cxnLst>
                <a:rect l="l" t="t" r="r" b="b"/>
                <a:pathLst>
                  <a:path w="97939" h="97908">
                    <a:moveTo>
                      <a:pt x="0" y="93413"/>
                    </a:moveTo>
                    <a:cubicBezTo>
                      <a:pt x="32376" y="95630"/>
                      <a:pt x="64596" y="97159"/>
                      <a:pt x="95692" y="97909"/>
                    </a:cubicBezTo>
                    <a:lnTo>
                      <a:pt x="97940" y="4246"/>
                    </a:lnTo>
                    <a:cubicBezTo>
                      <a:pt x="68218" y="3559"/>
                      <a:pt x="37434" y="2123"/>
                      <a:pt x="6432" y="0"/>
                    </a:cubicBezTo>
                    <a:close/>
                  </a:path>
                </a:pathLst>
              </a:custGeom>
              <a:grpFill/>
              <a:ln w="311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431295D-6999-C324-BB1C-412D174DC21D}"/>
                  </a:ext>
                </a:extLst>
              </p:cNvPr>
              <p:cNvSpPr/>
              <p:nvPr/>
            </p:nvSpPr>
            <p:spPr>
              <a:xfrm>
                <a:off x="2346990" y="4189727"/>
                <a:ext cx="114674" cy="114080"/>
              </a:xfrm>
              <a:custGeom>
                <a:avLst/>
                <a:gdLst>
                  <a:gd name="connsiteX0" fmla="*/ 0 w 114674"/>
                  <a:gd name="connsiteY0" fmla="*/ 22104 h 114080"/>
                  <a:gd name="connsiteX1" fmla="*/ 17890 w 114674"/>
                  <a:gd name="connsiteY1" fmla="*/ 114081 h 114080"/>
                  <a:gd name="connsiteX2" fmla="*/ 114674 w 114674"/>
                  <a:gd name="connsiteY2" fmla="*/ 88511 h 114080"/>
                  <a:gd name="connsiteX3" fmla="*/ 84047 w 114674"/>
                  <a:gd name="connsiteY3" fmla="*/ 0 h 114080"/>
                  <a:gd name="connsiteX4" fmla="*/ 0 w 114674"/>
                  <a:gd name="connsiteY4" fmla="*/ 22104 h 11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74" h="114080">
                    <a:moveTo>
                      <a:pt x="0" y="22104"/>
                    </a:moveTo>
                    <a:lnTo>
                      <a:pt x="17890" y="114081"/>
                    </a:lnTo>
                    <a:cubicBezTo>
                      <a:pt x="50706" y="107812"/>
                      <a:pt x="83044" y="99270"/>
                      <a:pt x="114674" y="88511"/>
                    </a:cubicBezTo>
                    <a:lnTo>
                      <a:pt x="84047" y="0"/>
                    </a:lnTo>
                    <a:cubicBezTo>
                      <a:pt x="56582" y="9319"/>
                      <a:pt x="28498" y="16706"/>
                      <a:pt x="0" y="22104"/>
                    </a:cubicBezTo>
                    <a:close/>
                  </a:path>
                </a:pathLst>
              </a:custGeom>
              <a:grpFill/>
              <a:ln w="311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E7DBC1E-5A86-F68F-3594-A58165D28265}"/>
                  </a:ext>
                </a:extLst>
              </p:cNvPr>
              <p:cNvSpPr/>
              <p:nvPr/>
            </p:nvSpPr>
            <p:spPr>
              <a:xfrm>
                <a:off x="2506060" y="4104119"/>
                <a:ext cx="131533" cy="129847"/>
              </a:xfrm>
              <a:custGeom>
                <a:avLst/>
                <a:gdLst>
                  <a:gd name="connsiteX0" fmla="*/ 0 w 131533"/>
                  <a:gd name="connsiteY0" fmla="*/ 50609 h 129847"/>
                  <a:gd name="connsiteX1" fmla="*/ 49953 w 131533"/>
                  <a:gd name="connsiteY1" fmla="*/ 129848 h 129847"/>
                  <a:gd name="connsiteX2" fmla="*/ 131533 w 131533"/>
                  <a:gd name="connsiteY2" fmla="*/ 55198 h 129847"/>
                  <a:gd name="connsiteX3" fmla="*/ 55823 w 131533"/>
                  <a:gd name="connsiteY3" fmla="*/ 0 h 129847"/>
                  <a:gd name="connsiteX4" fmla="*/ 0 w 131533"/>
                  <a:gd name="connsiteY4" fmla="*/ 50609 h 129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33" h="129847">
                    <a:moveTo>
                      <a:pt x="0" y="50609"/>
                    </a:moveTo>
                    <a:lnTo>
                      <a:pt x="49953" y="129848"/>
                    </a:lnTo>
                    <a:cubicBezTo>
                      <a:pt x="81602" y="110319"/>
                      <a:pt x="109279" y="84992"/>
                      <a:pt x="131533" y="55198"/>
                    </a:cubicBezTo>
                    <a:lnTo>
                      <a:pt x="55823" y="0"/>
                    </a:lnTo>
                    <a:cubicBezTo>
                      <a:pt x="40584" y="20247"/>
                      <a:pt x="21639" y="37421"/>
                      <a:pt x="0" y="50609"/>
                    </a:cubicBezTo>
                    <a:close/>
                  </a:path>
                </a:pathLst>
              </a:custGeom>
              <a:grpFill/>
              <a:ln w="311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DFB6BE8-F680-7DE0-0C98-09F83C6F0D10}"/>
                  </a:ext>
                </a:extLst>
              </p:cNvPr>
              <p:cNvSpPr/>
              <p:nvPr/>
            </p:nvSpPr>
            <p:spPr>
              <a:xfrm>
                <a:off x="2412523" y="3607552"/>
                <a:ext cx="132844" cy="131970"/>
              </a:xfrm>
              <a:custGeom>
                <a:avLst/>
                <a:gdLst>
                  <a:gd name="connsiteX0" fmla="*/ 63940 w 132844"/>
                  <a:gd name="connsiteY0" fmla="*/ 0 h 131970"/>
                  <a:gd name="connsiteX1" fmla="*/ 0 w 132844"/>
                  <a:gd name="connsiteY1" fmla="*/ 68405 h 131970"/>
                  <a:gd name="connsiteX2" fmla="*/ 64346 w 132844"/>
                  <a:gd name="connsiteY2" fmla="*/ 131971 h 131970"/>
                  <a:gd name="connsiteX3" fmla="*/ 132845 w 132844"/>
                  <a:gd name="connsiteY3" fmla="*/ 68186 h 131970"/>
                  <a:gd name="connsiteX4" fmla="*/ 63940 w 132844"/>
                  <a:gd name="connsiteY4" fmla="*/ 0 h 13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44" h="131970">
                    <a:moveTo>
                      <a:pt x="63940" y="0"/>
                    </a:moveTo>
                    <a:lnTo>
                      <a:pt x="0" y="68405"/>
                    </a:lnTo>
                    <a:cubicBezTo>
                      <a:pt x="20793" y="87855"/>
                      <a:pt x="42991" y="108992"/>
                      <a:pt x="64346" y="131971"/>
                    </a:cubicBezTo>
                    <a:lnTo>
                      <a:pt x="132845" y="68186"/>
                    </a:lnTo>
                    <a:cubicBezTo>
                      <a:pt x="109523" y="43022"/>
                      <a:pt x="84921" y="19544"/>
                      <a:pt x="63940" y="0"/>
                    </a:cubicBezTo>
                    <a:close/>
                  </a:path>
                </a:pathLst>
              </a:custGeom>
              <a:grpFill/>
              <a:ln w="3115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E60981F-9289-92CA-9BF9-326A5D6F1092}"/>
                  </a:ext>
                </a:extLst>
              </p:cNvPr>
              <p:cNvSpPr/>
              <p:nvPr/>
            </p:nvSpPr>
            <p:spPr>
              <a:xfrm>
                <a:off x="2168251" y="4224507"/>
                <a:ext cx="99532" cy="99219"/>
              </a:xfrm>
              <a:custGeom>
                <a:avLst/>
                <a:gdLst>
                  <a:gd name="connsiteX0" fmla="*/ 0 w 99532"/>
                  <a:gd name="connsiteY0" fmla="*/ 5557 h 99219"/>
                  <a:gd name="connsiteX1" fmla="*/ 2747 w 99532"/>
                  <a:gd name="connsiteY1" fmla="*/ 99220 h 99219"/>
                  <a:gd name="connsiteX2" fmla="*/ 99532 w 99532"/>
                  <a:gd name="connsiteY2" fmla="*/ 93225 h 99219"/>
                  <a:gd name="connsiteX3" fmla="*/ 90384 w 99532"/>
                  <a:gd name="connsiteY3" fmla="*/ 0 h 99219"/>
                  <a:gd name="connsiteX4" fmla="*/ 0 w 99532"/>
                  <a:gd name="connsiteY4" fmla="*/ 5557 h 99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2" h="99219">
                    <a:moveTo>
                      <a:pt x="0" y="5557"/>
                    </a:moveTo>
                    <a:lnTo>
                      <a:pt x="2747" y="99220"/>
                    </a:lnTo>
                    <a:cubicBezTo>
                      <a:pt x="36560" y="98221"/>
                      <a:pt x="69092" y="96098"/>
                      <a:pt x="99532" y="93225"/>
                    </a:cubicBezTo>
                    <a:lnTo>
                      <a:pt x="90384" y="0"/>
                    </a:lnTo>
                    <a:cubicBezTo>
                      <a:pt x="62067" y="2747"/>
                      <a:pt x="31658" y="4621"/>
                      <a:pt x="0" y="5557"/>
                    </a:cubicBezTo>
                    <a:close/>
                  </a:path>
                </a:pathLst>
              </a:custGeom>
              <a:grpFill/>
              <a:ln w="31155" cap="flat">
                <a:noFill/>
                <a:prstDash val="solid"/>
                <a:miter/>
              </a:ln>
            </p:spPr>
            <p:txBody>
              <a:bodyPr rtlCol="0" anchor="ctr"/>
              <a:lstStyle/>
              <a:p>
                <a:endParaRPr lang="en-US"/>
              </a:p>
            </p:txBody>
          </p:sp>
        </p:grpSp>
      </p:grpSp>
      <p:grpSp>
        <p:nvGrpSpPr>
          <p:cNvPr id="24" name="Group 23">
            <a:extLst>
              <a:ext uri="{FF2B5EF4-FFF2-40B4-BE49-F238E27FC236}">
                <a16:creationId xmlns:a16="http://schemas.microsoft.com/office/drawing/2014/main" id="{DED355D6-0502-A5B1-6279-84D6E9D430EA}"/>
              </a:ext>
            </a:extLst>
          </p:cNvPr>
          <p:cNvGrpSpPr/>
          <p:nvPr/>
        </p:nvGrpSpPr>
        <p:grpSpPr>
          <a:xfrm>
            <a:off x="1109209" y="2362653"/>
            <a:ext cx="2435225" cy="2622550"/>
            <a:chOff x="1109209" y="2362653"/>
            <a:chExt cx="2435225" cy="2622550"/>
          </a:xfrm>
        </p:grpSpPr>
        <p:sp>
          <p:nvSpPr>
            <p:cNvPr id="6" name="Freeform: Shape 5">
              <a:extLst>
                <a:ext uri="{FF2B5EF4-FFF2-40B4-BE49-F238E27FC236}">
                  <a16:creationId xmlns:a16="http://schemas.microsoft.com/office/drawing/2014/main" id="{AE1C1763-A785-0436-FE1D-825C3302F956}"/>
                </a:ext>
              </a:extLst>
            </p:cNvPr>
            <p:cNvSpPr/>
            <p:nvPr/>
          </p:nvSpPr>
          <p:spPr>
            <a:xfrm>
              <a:off x="2700816" y="3036554"/>
              <a:ext cx="481893" cy="481893"/>
            </a:xfrm>
            <a:custGeom>
              <a:avLst/>
              <a:gdLst>
                <a:gd name="connsiteX0" fmla="*/ 393570 w 481893"/>
                <a:gd name="connsiteY0" fmla="*/ 0 h 481893"/>
                <a:gd name="connsiteX1" fmla="*/ 240931 w 481893"/>
                <a:gd name="connsiteY1" fmla="*/ 152639 h 481893"/>
                <a:gd name="connsiteX2" fmla="*/ 88292 w 481893"/>
                <a:gd name="connsiteY2" fmla="*/ 0 h 481893"/>
                <a:gd name="connsiteX3" fmla="*/ 0 w 481893"/>
                <a:gd name="connsiteY3" fmla="*/ 88293 h 481893"/>
                <a:gd name="connsiteX4" fmla="*/ 152639 w 481893"/>
                <a:gd name="connsiteY4" fmla="*/ 240931 h 481893"/>
                <a:gd name="connsiteX5" fmla="*/ 0 w 481893"/>
                <a:gd name="connsiteY5" fmla="*/ 393570 h 481893"/>
                <a:gd name="connsiteX6" fmla="*/ 88292 w 481893"/>
                <a:gd name="connsiteY6" fmla="*/ 481894 h 481893"/>
                <a:gd name="connsiteX7" fmla="*/ 240931 w 481893"/>
                <a:gd name="connsiteY7" fmla="*/ 329224 h 481893"/>
                <a:gd name="connsiteX8" fmla="*/ 393570 w 481893"/>
                <a:gd name="connsiteY8" fmla="*/ 481894 h 481893"/>
                <a:gd name="connsiteX9" fmla="*/ 481894 w 481893"/>
                <a:gd name="connsiteY9" fmla="*/ 393570 h 481893"/>
                <a:gd name="connsiteX10" fmla="*/ 329224 w 481893"/>
                <a:gd name="connsiteY10" fmla="*/ 240931 h 481893"/>
                <a:gd name="connsiteX11" fmla="*/ 481894 w 481893"/>
                <a:gd name="connsiteY11" fmla="*/ 88293 h 481893"/>
                <a:gd name="connsiteX12" fmla="*/ 393570 w 481893"/>
                <a:gd name="connsiteY12" fmla="*/ 0 h 48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893" h="481893">
                  <a:moveTo>
                    <a:pt x="393570" y="0"/>
                  </a:moveTo>
                  <a:lnTo>
                    <a:pt x="240931" y="152639"/>
                  </a:lnTo>
                  <a:lnTo>
                    <a:pt x="88292" y="0"/>
                  </a:lnTo>
                  <a:lnTo>
                    <a:pt x="0" y="88293"/>
                  </a:lnTo>
                  <a:lnTo>
                    <a:pt x="152639" y="240931"/>
                  </a:lnTo>
                  <a:lnTo>
                    <a:pt x="0" y="393570"/>
                  </a:lnTo>
                  <a:lnTo>
                    <a:pt x="88292" y="481894"/>
                  </a:lnTo>
                  <a:lnTo>
                    <a:pt x="240931" y="329224"/>
                  </a:lnTo>
                  <a:lnTo>
                    <a:pt x="393570" y="481894"/>
                  </a:lnTo>
                  <a:lnTo>
                    <a:pt x="481894" y="393570"/>
                  </a:lnTo>
                  <a:lnTo>
                    <a:pt x="329224" y="240931"/>
                  </a:lnTo>
                  <a:lnTo>
                    <a:pt x="481894" y="88293"/>
                  </a:lnTo>
                  <a:lnTo>
                    <a:pt x="393570" y="0"/>
                  </a:lnTo>
                  <a:close/>
                </a:path>
              </a:pathLst>
            </a:custGeom>
            <a:solidFill>
              <a:srgbClr val="000000"/>
            </a:solidFill>
            <a:ln w="311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FE5143D-60C4-F17E-CC33-DDF7723347EF}"/>
                </a:ext>
              </a:extLst>
            </p:cNvPr>
            <p:cNvSpPr/>
            <p:nvPr/>
          </p:nvSpPr>
          <p:spPr>
            <a:xfrm>
              <a:off x="1827288" y="3043173"/>
              <a:ext cx="295598" cy="443398"/>
            </a:xfrm>
            <a:custGeom>
              <a:avLst/>
              <a:gdLst>
                <a:gd name="connsiteX0" fmla="*/ 116547 w 295598"/>
                <a:gd name="connsiteY0" fmla="*/ 443398 h 443398"/>
                <a:gd name="connsiteX1" fmla="*/ 178989 w 295598"/>
                <a:gd name="connsiteY1" fmla="*/ 443398 h 443398"/>
                <a:gd name="connsiteX2" fmla="*/ 178989 w 295598"/>
                <a:gd name="connsiteY2" fmla="*/ 369499 h 443398"/>
                <a:gd name="connsiteX3" fmla="*/ 295599 w 295598"/>
                <a:gd name="connsiteY3" fmla="*/ 369499 h 443398"/>
                <a:gd name="connsiteX4" fmla="*/ 147799 w 295598"/>
                <a:gd name="connsiteY4" fmla="*/ 0 h 443398"/>
                <a:gd name="connsiteX5" fmla="*/ 0 w 295598"/>
                <a:gd name="connsiteY5" fmla="*/ 369499 h 443398"/>
                <a:gd name="connsiteX6" fmla="*/ 116547 w 295598"/>
                <a:gd name="connsiteY6" fmla="*/ 369499 h 443398"/>
                <a:gd name="connsiteX7" fmla="*/ 116547 w 295598"/>
                <a:gd name="connsiteY7" fmla="*/ 443398 h 44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98" h="443398">
                  <a:moveTo>
                    <a:pt x="116547" y="443398"/>
                  </a:moveTo>
                  <a:lnTo>
                    <a:pt x="178989" y="443398"/>
                  </a:lnTo>
                  <a:lnTo>
                    <a:pt x="178989" y="369499"/>
                  </a:lnTo>
                  <a:lnTo>
                    <a:pt x="295599" y="369499"/>
                  </a:lnTo>
                  <a:lnTo>
                    <a:pt x="147799" y="0"/>
                  </a:lnTo>
                  <a:lnTo>
                    <a:pt x="0" y="369499"/>
                  </a:lnTo>
                  <a:lnTo>
                    <a:pt x="116547" y="369499"/>
                  </a:lnTo>
                  <a:lnTo>
                    <a:pt x="116547" y="443398"/>
                  </a:lnTo>
                  <a:close/>
                </a:path>
              </a:pathLst>
            </a:custGeom>
            <a:solidFill>
              <a:srgbClr val="000000"/>
            </a:solidFill>
            <a:ln w="311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2B8B2A6-65FE-B7DD-7681-AEBE66DB01FE}"/>
                </a:ext>
              </a:extLst>
            </p:cNvPr>
            <p:cNvSpPr/>
            <p:nvPr/>
          </p:nvSpPr>
          <p:spPr>
            <a:xfrm>
              <a:off x="2826355" y="3767559"/>
              <a:ext cx="303279" cy="530754"/>
            </a:xfrm>
            <a:custGeom>
              <a:avLst/>
              <a:gdLst>
                <a:gd name="connsiteX0" fmla="*/ 222105 w 303279"/>
                <a:gd name="connsiteY0" fmla="*/ 285452 h 530754"/>
                <a:gd name="connsiteX1" fmla="*/ 272058 w 303279"/>
                <a:gd name="connsiteY1" fmla="*/ 285452 h 530754"/>
                <a:gd name="connsiteX2" fmla="*/ 151640 w 303279"/>
                <a:gd name="connsiteY2" fmla="*/ 0 h 530754"/>
                <a:gd name="connsiteX3" fmla="*/ 31221 w 303279"/>
                <a:gd name="connsiteY3" fmla="*/ 285452 h 530754"/>
                <a:gd name="connsiteX4" fmla="*/ 81143 w 303279"/>
                <a:gd name="connsiteY4" fmla="*/ 285452 h 530754"/>
                <a:gd name="connsiteX5" fmla="*/ 0 w 303279"/>
                <a:gd name="connsiteY5" fmla="*/ 454950 h 530754"/>
                <a:gd name="connsiteX6" fmla="*/ 120419 w 303279"/>
                <a:gd name="connsiteY6" fmla="*/ 454950 h 530754"/>
                <a:gd name="connsiteX7" fmla="*/ 120419 w 303279"/>
                <a:gd name="connsiteY7" fmla="*/ 530754 h 530754"/>
                <a:gd name="connsiteX8" fmla="*/ 182860 w 303279"/>
                <a:gd name="connsiteY8" fmla="*/ 530754 h 530754"/>
                <a:gd name="connsiteX9" fmla="*/ 182860 w 303279"/>
                <a:gd name="connsiteY9" fmla="*/ 454950 h 530754"/>
                <a:gd name="connsiteX10" fmla="*/ 303279 w 303279"/>
                <a:gd name="connsiteY10" fmla="*/ 454950 h 530754"/>
                <a:gd name="connsiteX11" fmla="*/ 222105 w 303279"/>
                <a:gd name="connsiteY11" fmla="*/ 285452 h 53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3279" h="530754">
                  <a:moveTo>
                    <a:pt x="222105" y="285452"/>
                  </a:moveTo>
                  <a:lnTo>
                    <a:pt x="272058" y="285452"/>
                  </a:lnTo>
                  <a:lnTo>
                    <a:pt x="151640" y="0"/>
                  </a:lnTo>
                  <a:lnTo>
                    <a:pt x="31221" y="285452"/>
                  </a:lnTo>
                  <a:lnTo>
                    <a:pt x="81143" y="285452"/>
                  </a:lnTo>
                  <a:lnTo>
                    <a:pt x="0" y="454950"/>
                  </a:lnTo>
                  <a:lnTo>
                    <a:pt x="120419" y="454950"/>
                  </a:lnTo>
                  <a:lnTo>
                    <a:pt x="120419" y="530754"/>
                  </a:lnTo>
                  <a:lnTo>
                    <a:pt x="182860" y="530754"/>
                  </a:lnTo>
                  <a:lnTo>
                    <a:pt x="182860" y="454950"/>
                  </a:lnTo>
                  <a:lnTo>
                    <a:pt x="303279" y="454950"/>
                  </a:lnTo>
                  <a:lnTo>
                    <a:pt x="222105" y="285452"/>
                  </a:lnTo>
                  <a:close/>
                </a:path>
              </a:pathLst>
            </a:custGeom>
            <a:solidFill>
              <a:srgbClr val="000000"/>
            </a:solidFill>
            <a:ln w="311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86B5C4B-30AE-460D-3C94-CD87336D494F}"/>
                </a:ext>
              </a:extLst>
            </p:cNvPr>
            <p:cNvSpPr/>
            <p:nvPr/>
          </p:nvSpPr>
          <p:spPr>
            <a:xfrm>
              <a:off x="1920951" y="3705117"/>
              <a:ext cx="437091" cy="374650"/>
            </a:xfrm>
            <a:custGeom>
              <a:avLst/>
              <a:gdLst>
                <a:gd name="connsiteX0" fmla="*/ 280988 w 437091"/>
                <a:gd name="connsiteY0" fmla="*/ 312208 h 374650"/>
                <a:gd name="connsiteX1" fmla="*/ 280988 w 437091"/>
                <a:gd name="connsiteY1" fmla="*/ 374650 h 374650"/>
                <a:gd name="connsiteX2" fmla="*/ 343429 w 437091"/>
                <a:gd name="connsiteY2" fmla="*/ 374650 h 374650"/>
                <a:gd name="connsiteX3" fmla="*/ 343429 w 437091"/>
                <a:gd name="connsiteY3" fmla="*/ 312208 h 374650"/>
                <a:gd name="connsiteX4" fmla="*/ 437092 w 437091"/>
                <a:gd name="connsiteY4" fmla="*/ 312208 h 374650"/>
                <a:gd name="connsiteX5" fmla="*/ 312208 w 437091"/>
                <a:gd name="connsiteY5" fmla="*/ 0 h 374650"/>
                <a:gd name="connsiteX6" fmla="*/ 218546 w 437091"/>
                <a:gd name="connsiteY6" fmla="*/ 234156 h 374650"/>
                <a:gd name="connsiteX7" fmla="*/ 124883 w 437091"/>
                <a:gd name="connsiteY7" fmla="*/ 0 h 374650"/>
                <a:gd name="connsiteX8" fmla="*/ 0 w 437091"/>
                <a:gd name="connsiteY8" fmla="*/ 312208 h 374650"/>
                <a:gd name="connsiteX9" fmla="*/ 93663 w 437091"/>
                <a:gd name="connsiteY9" fmla="*/ 312208 h 374650"/>
                <a:gd name="connsiteX10" fmla="*/ 93663 w 437091"/>
                <a:gd name="connsiteY10" fmla="*/ 374650 h 374650"/>
                <a:gd name="connsiteX11" fmla="*/ 156104 w 437091"/>
                <a:gd name="connsiteY11" fmla="*/ 374650 h 374650"/>
                <a:gd name="connsiteX12" fmla="*/ 156104 w 437091"/>
                <a:gd name="connsiteY12" fmla="*/ 312208 h 374650"/>
                <a:gd name="connsiteX13" fmla="*/ 187325 w 437091"/>
                <a:gd name="connsiteY13" fmla="*/ 312208 h 374650"/>
                <a:gd name="connsiteX14" fmla="*/ 249767 w 437091"/>
                <a:gd name="connsiteY14" fmla="*/ 312208 h 374650"/>
                <a:gd name="connsiteX15" fmla="*/ 280988 w 437091"/>
                <a:gd name="connsiteY15" fmla="*/ 312208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7091" h="374650">
                  <a:moveTo>
                    <a:pt x="280988" y="312208"/>
                  </a:moveTo>
                  <a:lnTo>
                    <a:pt x="280988" y="374650"/>
                  </a:lnTo>
                  <a:lnTo>
                    <a:pt x="343429" y="374650"/>
                  </a:lnTo>
                  <a:lnTo>
                    <a:pt x="343429" y="312208"/>
                  </a:lnTo>
                  <a:lnTo>
                    <a:pt x="437092" y="312208"/>
                  </a:lnTo>
                  <a:lnTo>
                    <a:pt x="312208" y="0"/>
                  </a:lnTo>
                  <a:lnTo>
                    <a:pt x="218546" y="234156"/>
                  </a:lnTo>
                  <a:lnTo>
                    <a:pt x="124883" y="0"/>
                  </a:lnTo>
                  <a:lnTo>
                    <a:pt x="0" y="312208"/>
                  </a:lnTo>
                  <a:lnTo>
                    <a:pt x="93663" y="312208"/>
                  </a:lnTo>
                  <a:lnTo>
                    <a:pt x="93663" y="374650"/>
                  </a:lnTo>
                  <a:lnTo>
                    <a:pt x="156104" y="374650"/>
                  </a:lnTo>
                  <a:lnTo>
                    <a:pt x="156104" y="312208"/>
                  </a:lnTo>
                  <a:lnTo>
                    <a:pt x="187325" y="312208"/>
                  </a:lnTo>
                  <a:lnTo>
                    <a:pt x="249767" y="312208"/>
                  </a:lnTo>
                  <a:lnTo>
                    <a:pt x="280988" y="312208"/>
                  </a:lnTo>
                  <a:close/>
                </a:path>
              </a:pathLst>
            </a:custGeom>
            <a:solidFill>
              <a:srgbClr val="000000"/>
            </a:solidFill>
            <a:ln w="311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AB81682-6FEE-7410-CFEF-E253C0DB9229}"/>
                </a:ext>
              </a:extLst>
            </p:cNvPr>
            <p:cNvSpPr/>
            <p:nvPr/>
          </p:nvSpPr>
          <p:spPr>
            <a:xfrm>
              <a:off x="1109209" y="2362653"/>
              <a:ext cx="2435225" cy="2622550"/>
            </a:xfrm>
            <a:custGeom>
              <a:avLst/>
              <a:gdLst>
                <a:gd name="connsiteX0" fmla="*/ 2168131 w 2435225"/>
                <a:gd name="connsiteY0" fmla="*/ 312208 h 2622550"/>
                <a:gd name="connsiteX1" fmla="*/ 561975 w 2435225"/>
                <a:gd name="connsiteY1" fmla="*/ 312208 h 2622550"/>
                <a:gd name="connsiteX2" fmla="*/ 561975 w 2435225"/>
                <a:gd name="connsiteY2" fmla="*/ 0 h 2622550"/>
                <a:gd name="connsiteX3" fmla="*/ 249767 w 2435225"/>
                <a:gd name="connsiteY3" fmla="*/ 0 h 2622550"/>
                <a:gd name="connsiteX4" fmla="*/ 0 w 2435225"/>
                <a:gd name="connsiteY4" fmla="*/ 249767 h 2622550"/>
                <a:gd name="connsiteX5" fmla="*/ 0 w 2435225"/>
                <a:gd name="connsiteY5" fmla="*/ 2060575 h 2622550"/>
                <a:gd name="connsiteX6" fmla="*/ 249767 w 2435225"/>
                <a:gd name="connsiteY6" fmla="*/ 2310342 h 2622550"/>
                <a:gd name="connsiteX7" fmla="*/ 1873250 w 2435225"/>
                <a:gd name="connsiteY7" fmla="*/ 2310342 h 2622550"/>
                <a:gd name="connsiteX8" fmla="*/ 1873250 w 2435225"/>
                <a:gd name="connsiteY8" fmla="*/ 2622550 h 2622550"/>
                <a:gd name="connsiteX9" fmla="*/ 2185458 w 2435225"/>
                <a:gd name="connsiteY9" fmla="*/ 2622550 h 2622550"/>
                <a:gd name="connsiteX10" fmla="*/ 2435225 w 2435225"/>
                <a:gd name="connsiteY10" fmla="*/ 2372783 h 2622550"/>
                <a:gd name="connsiteX11" fmla="*/ 2435225 w 2435225"/>
                <a:gd name="connsiteY11" fmla="*/ 561975 h 2622550"/>
                <a:gd name="connsiteX12" fmla="*/ 2168131 w 2435225"/>
                <a:gd name="connsiteY12" fmla="*/ 312208 h 2622550"/>
                <a:gd name="connsiteX13" fmla="*/ 187325 w 2435225"/>
                <a:gd name="connsiteY13" fmla="*/ 249767 h 2622550"/>
                <a:gd name="connsiteX14" fmla="*/ 249767 w 2435225"/>
                <a:gd name="connsiteY14" fmla="*/ 187325 h 2622550"/>
                <a:gd name="connsiteX15" fmla="*/ 374650 w 2435225"/>
                <a:gd name="connsiteY15" fmla="*/ 187325 h 2622550"/>
                <a:gd name="connsiteX16" fmla="*/ 374650 w 2435225"/>
                <a:gd name="connsiteY16" fmla="*/ 1810808 h 2622550"/>
                <a:gd name="connsiteX17" fmla="*/ 249767 w 2435225"/>
                <a:gd name="connsiteY17" fmla="*/ 1810808 h 2622550"/>
                <a:gd name="connsiteX18" fmla="*/ 187325 w 2435225"/>
                <a:gd name="connsiteY18" fmla="*/ 1818707 h 2622550"/>
                <a:gd name="connsiteX19" fmla="*/ 187325 w 2435225"/>
                <a:gd name="connsiteY19" fmla="*/ 2060575 h 2622550"/>
                <a:gd name="connsiteX20" fmla="*/ 249767 w 2435225"/>
                <a:gd name="connsiteY20" fmla="*/ 1998133 h 2622550"/>
                <a:gd name="connsiteX21" fmla="*/ 561975 w 2435225"/>
                <a:gd name="connsiteY21" fmla="*/ 1998133 h 2622550"/>
                <a:gd name="connsiteX22" fmla="*/ 561975 w 2435225"/>
                <a:gd name="connsiteY22" fmla="*/ 499533 h 2622550"/>
                <a:gd name="connsiteX23" fmla="*/ 2168131 w 2435225"/>
                <a:gd name="connsiteY23" fmla="*/ 499533 h 2622550"/>
                <a:gd name="connsiteX24" fmla="*/ 2247900 w 2435225"/>
                <a:gd name="connsiteY24" fmla="*/ 561975 h 2622550"/>
                <a:gd name="connsiteX25" fmla="*/ 2247900 w 2435225"/>
                <a:gd name="connsiteY25" fmla="*/ 2123017 h 2622550"/>
                <a:gd name="connsiteX26" fmla="*/ 249767 w 2435225"/>
                <a:gd name="connsiteY26" fmla="*/ 2123017 h 2622550"/>
                <a:gd name="connsiteX27" fmla="*/ 187325 w 2435225"/>
                <a:gd name="connsiteY27" fmla="*/ 2060575 h 2622550"/>
                <a:gd name="connsiteX28" fmla="*/ 2247900 w 2435225"/>
                <a:gd name="connsiteY28" fmla="*/ 2372783 h 2622550"/>
                <a:gd name="connsiteX29" fmla="*/ 2185458 w 2435225"/>
                <a:gd name="connsiteY29" fmla="*/ 2435225 h 2622550"/>
                <a:gd name="connsiteX30" fmla="*/ 2060575 w 2435225"/>
                <a:gd name="connsiteY30" fmla="*/ 2435225 h 2622550"/>
                <a:gd name="connsiteX31" fmla="*/ 2060575 w 2435225"/>
                <a:gd name="connsiteY31" fmla="*/ 2310342 h 2622550"/>
                <a:gd name="connsiteX32" fmla="*/ 2247900 w 2435225"/>
                <a:gd name="connsiteY32" fmla="*/ 2310342 h 262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35225" h="2622550">
                  <a:moveTo>
                    <a:pt x="2168131" y="312208"/>
                  </a:moveTo>
                  <a:lnTo>
                    <a:pt x="561975" y="312208"/>
                  </a:lnTo>
                  <a:lnTo>
                    <a:pt x="561975" y="0"/>
                  </a:lnTo>
                  <a:lnTo>
                    <a:pt x="249767" y="0"/>
                  </a:lnTo>
                  <a:cubicBezTo>
                    <a:pt x="111889" y="155"/>
                    <a:pt x="155" y="111889"/>
                    <a:pt x="0" y="249767"/>
                  </a:cubicBezTo>
                  <a:lnTo>
                    <a:pt x="0" y="2060575"/>
                  </a:lnTo>
                  <a:cubicBezTo>
                    <a:pt x="155" y="2198453"/>
                    <a:pt x="111889" y="2310186"/>
                    <a:pt x="249767" y="2310342"/>
                  </a:cubicBezTo>
                  <a:lnTo>
                    <a:pt x="1873250" y="2310342"/>
                  </a:lnTo>
                  <a:lnTo>
                    <a:pt x="1873250" y="2622550"/>
                  </a:lnTo>
                  <a:lnTo>
                    <a:pt x="2185458" y="2622550"/>
                  </a:lnTo>
                  <a:cubicBezTo>
                    <a:pt x="2323336" y="2622394"/>
                    <a:pt x="2435069" y="2510661"/>
                    <a:pt x="2435225" y="2372783"/>
                  </a:cubicBezTo>
                  <a:lnTo>
                    <a:pt x="2435225" y="561975"/>
                  </a:lnTo>
                  <a:cubicBezTo>
                    <a:pt x="2430139" y="419386"/>
                    <a:pt x="2310741" y="307734"/>
                    <a:pt x="2168131" y="312208"/>
                  </a:cubicBezTo>
                  <a:close/>
                  <a:moveTo>
                    <a:pt x="187325" y="249767"/>
                  </a:moveTo>
                  <a:cubicBezTo>
                    <a:pt x="187325" y="215280"/>
                    <a:pt x="215280" y="187325"/>
                    <a:pt x="249767" y="187325"/>
                  </a:cubicBezTo>
                  <a:lnTo>
                    <a:pt x="374650" y="187325"/>
                  </a:lnTo>
                  <a:lnTo>
                    <a:pt x="374650" y="1810808"/>
                  </a:lnTo>
                  <a:lnTo>
                    <a:pt x="249767" y="1810808"/>
                  </a:lnTo>
                  <a:cubicBezTo>
                    <a:pt x="228702" y="1810799"/>
                    <a:pt x="207722" y="1813453"/>
                    <a:pt x="187325" y="1818707"/>
                  </a:cubicBezTo>
                  <a:close/>
                  <a:moveTo>
                    <a:pt x="187325" y="2060575"/>
                  </a:moveTo>
                  <a:cubicBezTo>
                    <a:pt x="187325" y="2026089"/>
                    <a:pt x="215280" y="1998133"/>
                    <a:pt x="249767" y="1998133"/>
                  </a:cubicBezTo>
                  <a:lnTo>
                    <a:pt x="561975" y="1998133"/>
                  </a:lnTo>
                  <a:lnTo>
                    <a:pt x="561975" y="499533"/>
                  </a:lnTo>
                  <a:lnTo>
                    <a:pt x="2168131" y="499533"/>
                  </a:lnTo>
                  <a:cubicBezTo>
                    <a:pt x="2207076" y="495887"/>
                    <a:pt x="2242090" y="523292"/>
                    <a:pt x="2247900" y="561975"/>
                  </a:cubicBezTo>
                  <a:lnTo>
                    <a:pt x="2247900" y="2123017"/>
                  </a:lnTo>
                  <a:lnTo>
                    <a:pt x="249767" y="2123017"/>
                  </a:lnTo>
                  <a:cubicBezTo>
                    <a:pt x="215280" y="2123017"/>
                    <a:pt x="187325" y="2095062"/>
                    <a:pt x="187325" y="2060575"/>
                  </a:cubicBezTo>
                  <a:close/>
                  <a:moveTo>
                    <a:pt x="2247900" y="2372783"/>
                  </a:moveTo>
                  <a:cubicBezTo>
                    <a:pt x="2247900" y="2407270"/>
                    <a:pt x="2219945" y="2435225"/>
                    <a:pt x="2185458" y="2435225"/>
                  </a:cubicBezTo>
                  <a:lnTo>
                    <a:pt x="2060575" y="2435225"/>
                  </a:lnTo>
                  <a:lnTo>
                    <a:pt x="2060575" y="2310342"/>
                  </a:lnTo>
                  <a:lnTo>
                    <a:pt x="2247900" y="2310342"/>
                  </a:lnTo>
                  <a:close/>
                </a:path>
              </a:pathLst>
            </a:custGeom>
            <a:solidFill>
              <a:srgbClr val="000000"/>
            </a:solidFill>
            <a:ln w="3115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1AABB953-772D-DF04-3583-5B3A30656B75}"/>
              </a:ext>
            </a:extLst>
          </p:cNvPr>
          <p:cNvGrpSpPr/>
          <p:nvPr/>
        </p:nvGrpSpPr>
        <p:grpSpPr>
          <a:xfrm>
            <a:off x="-3215578" y="-295811"/>
            <a:ext cx="1172161" cy="2658464"/>
            <a:chOff x="8755479" y="1261292"/>
            <a:chExt cx="660796" cy="1498687"/>
          </a:xfrm>
        </p:grpSpPr>
        <p:sp>
          <p:nvSpPr>
            <p:cNvPr id="27" name="Freeform: Shape 26">
              <a:extLst>
                <a:ext uri="{FF2B5EF4-FFF2-40B4-BE49-F238E27FC236}">
                  <a16:creationId xmlns:a16="http://schemas.microsoft.com/office/drawing/2014/main" id="{5C318CE8-ADC6-3370-6363-2A56B8E7B3E0}"/>
                </a:ext>
              </a:extLst>
            </p:cNvPr>
            <p:cNvSpPr/>
            <p:nvPr/>
          </p:nvSpPr>
          <p:spPr>
            <a:xfrm>
              <a:off x="8755479" y="1261292"/>
              <a:ext cx="293687" cy="293687"/>
            </a:xfrm>
            <a:custGeom>
              <a:avLst/>
              <a:gdLst>
                <a:gd name="connsiteX0" fmla="*/ 146844 w 293687"/>
                <a:gd name="connsiteY0" fmla="*/ 293687 h 293687"/>
                <a:gd name="connsiteX1" fmla="*/ 293688 w 293687"/>
                <a:gd name="connsiteY1" fmla="*/ 146844 h 293687"/>
                <a:gd name="connsiteX2" fmla="*/ 146844 w 293687"/>
                <a:gd name="connsiteY2" fmla="*/ 0 h 293687"/>
                <a:gd name="connsiteX3" fmla="*/ 0 w 293687"/>
                <a:gd name="connsiteY3" fmla="*/ 146844 h 293687"/>
                <a:gd name="connsiteX4" fmla="*/ 146844 w 293687"/>
                <a:gd name="connsiteY4" fmla="*/ 293687 h 29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 h="293687">
                  <a:moveTo>
                    <a:pt x="146844" y="293687"/>
                  </a:moveTo>
                  <a:cubicBezTo>
                    <a:pt x="227943" y="293687"/>
                    <a:pt x="293688" y="227943"/>
                    <a:pt x="293688" y="146844"/>
                  </a:cubicBezTo>
                  <a:cubicBezTo>
                    <a:pt x="293688" y="65745"/>
                    <a:pt x="227943" y="0"/>
                    <a:pt x="146844" y="0"/>
                  </a:cubicBezTo>
                  <a:cubicBezTo>
                    <a:pt x="65745" y="0"/>
                    <a:pt x="0" y="65745"/>
                    <a:pt x="0" y="146844"/>
                  </a:cubicBezTo>
                  <a:cubicBezTo>
                    <a:pt x="0" y="227943"/>
                    <a:pt x="65745" y="293687"/>
                    <a:pt x="146844" y="293687"/>
                  </a:cubicBezTo>
                  <a:close/>
                </a:path>
              </a:pathLst>
            </a:custGeom>
            <a:solidFill>
              <a:srgbClr val="000000"/>
            </a:solidFill>
            <a:ln w="2936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41DBE09-6E4C-E5CC-9C6C-8153EE0F5D4A}"/>
                </a:ext>
              </a:extLst>
            </p:cNvPr>
            <p:cNvSpPr/>
            <p:nvPr/>
          </p:nvSpPr>
          <p:spPr>
            <a:xfrm>
              <a:off x="8757511" y="1592893"/>
              <a:ext cx="658764" cy="1167086"/>
            </a:xfrm>
            <a:custGeom>
              <a:avLst/>
              <a:gdLst>
                <a:gd name="connsiteX0" fmla="*/ 336295 w 658764"/>
                <a:gd name="connsiteY0" fmla="*/ 294835 h 1167086"/>
                <a:gd name="connsiteX1" fmla="*/ 379761 w 658764"/>
                <a:gd name="connsiteY1" fmla="*/ 308932 h 1167086"/>
                <a:gd name="connsiteX2" fmla="*/ 585342 w 658764"/>
                <a:gd name="connsiteY2" fmla="*/ 308932 h 1167086"/>
                <a:gd name="connsiteX3" fmla="*/ 658764 w 658764"/>
                <a:gd name="connsiteY3" fmla="*/ 235510 h 1167086"/>
                <a:gd name="connsiteX4" fmla="*/ 585342 w 658764"/>
                <a:gd name="connsiteY4" fmla="*/ 162088 h 1167086"/>
                <a:gd name="connsiteX5" fmla="*/ 403843 w 658764"/>
                <a:gd name="connsiteY5" fmla="*/ 162088 h 1167086"/>
                <a:gd name="connsiteX6" fmla="*/ 264048 w 658764"/>
                <a:gd name="connsiteY6" fmla="*/ 59591 h 1167086"/>
                <a:gd name="connsiteX7" fmla="*/ 131302 w 658764"/>
                <a:gd name="connsiteY7" fmla="*/ 853 h 1167086"/>
                <a:gd name="connsiteX8" fmla="*/ 23 w 658764"/>
                <a:gd name="connsiteY8" fmla="*/ 152103 h 1167086"/>
                <a:gd name="connsiteX9" fmla="*/ 23 w 658764"/>
                <a:gd name="connsiteY9" fmla="*/ 573250 h 1167086"/>
                <a:gd name="connsiteX10" fmla="*/ 146867 w 658764"/>
                <a:gd name="connsiteY10" fmla="*/ 720094 h 1167086"/>
                <a:gd name="connsiteX11" fmla="*/ 291655 w 658764"/>
                <a:gd name="connsiteY11" fmla="*/ 720094 h 1167086"/>
                <a:gd name="connsiteX12" fmla="*/ 291655 w 658764"/>
                <a:gd name="connsiteY12" fmla="*/ 720094 h 1167086"/>
                <a:gd name="connsiteX13" fmla="*/ 467867 w 658764"/>
                <a:gd name="connsiteY13" fmla="*/ 720094 h 1167086"/>
                <a:gd name="connsiteX14" fmla="*/ 467867 w 658764"/>
                <a:gd name="connsiteY14" fmla="*/ 1093665 h 1167086"/>
                <a:gd name="connsiteX15" fmla="*/ 541289 w 658764"/>
                <a:gd name="connsiteY15" fmla="*/ 1167087 h 1167086"/>
                <a:gd name="connsiteX16" fmla="*/ 614711 w 658764"/>
                <a:gd name="connsiteY16" fmla="*/ 1093665 h 1167086"/>
                <a:gd name="connsiteX17" fmla="*/ 614711 w 658764"/>
                <a:gd name="connsiteY17" fmla="*/ 645791 h 1167086"/>
                <a:gd name="connsiteX18" fmla="*/ 541289 w 658764"/>
                <a:gd name="connsiteY18" fmla="*/ 572369 h 1167086"/>
                <a:gd name="connsiteX19" fmla="*/ 291655 w 658764"/>
                <a:gd name="connsiteY19" fmla="*/ 572369 h 1167086"/>
                <a:gd name="connsiteX20" fmla="*/ 291655 w 658764"/>
                <a:gd name="connsiteY20" fmla="*/ 261648 h 11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764" h="1167086">
                  <a:moveTo>
                    <a:pt x="336295" y="294835"/>
                  </a:moveTo>
                  <a:cubicBezTo>
                    <a:pt x="348953" y="303965"/>
                    <a:pt x="364155" y="308896"/>
                    <a:pt x="379761" y="308932"/>
                  </a:cubicBezTo>
                  <a:lnTo>
                    <a:pt x="585342" y="308932"/>
                  </a:lnTo>
                  <a:cubicBezTo>
                    <a:pt x="625892" y="308932"/>
                    <a:pt x="658764" y="276059"/>
                    <a:pt x="658764" y="235510"/>
                  </a:cubicBezTo>
                  <a:cubicBezTo>
                    <a:pt x="658764" y="194960"/>
                    <a:pt x="625892" y="162088"/>
                    <a:pt x="585342" y="162088"/>
                  </a:cubicBezTo>
                  <a:lnTo>
                    <a:pt x="403843" y="162088"/>
                  </a:lnTo>
                  <a:lnTo>
                    <a:pt x="264048" y="59591"/>
                  </a:lnTo>
                  <a:cubicBezTo>
                    <a:pt x="233519" y="17644"/>
                    <a:pt x="182879" y="-4765"/>
                    <a:pt x="131302" y="853"/>
                  </a:cubicBezTo>
                  <a:cubicBezTo>
                    <a:pt x="55313" y="10301"/>
                    <a:pt x="-1313" y="75541"/>
                    <a:pt x="23" y="152103"/>
                  </a:cubicBezTo>
                  <a:lnTo>
                    <a:pt x="23" y="573250"/>
                  </a:lnTo>
                  <a:cubicBezTo>
                    <a:pt x="23" y="654349"/>
                    <a:pt x="65768" y="720094"/>
                    <a:pt x="146867" y="720094"/>
                  </a:cubicBezTo>
                  <a:lnTo>
                    <a:pt x="291655" y="720094"/>
                  </a:lnTo>
                  <a:lnTo>
                    <a:pt x="291655" y="720094"/>
                  </a:lnTo>
                  <a:lnTo>
                    <a:pt x="467867" y="720094"/>
                  </a:lnTo>
                  <a:lnTo>
                    <a:pt x="467867" y="1093665"/>
                  </a:lnTo>
                  <a:cubicBezTo>
                    <a:pt x="467867" y="1134214"/>
                    <a:pt x="500740" y="1167087"/>
                    <a:pt x="541289" y="1167087"/>
                  </a:cubicBezTo>
                  <a:cubicBezTo>
                    <a:pt x="581839" y="1167087"/>
                    <a:pt x="614711" y="1134214"/>
                    <a:pt x="614711" y="1093665"/>
                  </a:cubicBezTo>
                  <a:lnTo>
                    <a:pt x="614711" y="645791"/>
                  </a:lnTo>
                  <a:cubicBezTo>
                    <a:pt x="614711" y="605242"/>
                    <a:pt x="581839" y="572369"/>
                    <a:pt x="541289" y="572369"/>
                  </a:cubicBezTo>
                  <a:lnTo>
                    <a:pt x="291655" y="572369"/>
                  </a:lnTo>
                  <a:lnTo>
                    <a:pt x="291655" y="261648"/>
                  </a:lnTo>
                  <a:close/>
                </a:path>
              </a:pathLst>
            </a:custGeom>
            <a:solidFill>
              <a:srgbClr val="000000"/>
            </a:solidFill>
            <a:ln w="29369" cap="flat">
              <a:noFill/>
              <a:prstDash val="solid"/>
              <a:miter/>
            </a:ln>
          </p:spPr>
          <p:txBody>
            <a:bodyPr rtlCol="0" anchor="ctr"/>
            <a:lstStyle/>
            <a:p>
              <a:endParaRPr lang="en-US"/>
            </a:p>
          </p:txBody>
        </p:sp>
      </p:grpSp>
      <p:grpSp>
        <p:nvGrpSpPr>
          <p:cNvPr id="31" name="Group 30">
            <a:extLst>
              <a:ext uri="{FF2B5EF4-FFF2-40B4-BE49-F238E27FC236}">
                <a16:creationId xmlns:a16="http://schemas.microsoft.com/office/drawing/2014/main" id="{E7DBBE8A-D8B6-154B-86A5-61BF68953939}"/>
              </a:ext>
            </a:extLst>
          </p:cNvPr>
          <p:cNvGrpSpPr/>
          <p:nvPr/>
        </p:nvGrpSpPr>
        <p:grpSpPr>
          <a:xfrm>
            <a:off x="14727454" y="-1866299"/>
            <a:ext cx="1172161" cy="2658462"/>
            <a:chOff x="9974282" y="1261292"/>
            <a:chExt cx="660796" cy="1498686"/>
          </a:xfrm>
        </p:grpSpPr>
        <p:sp>
          <p:nvSpPr>
            <p:cNvPr id="29" name="Freeform: Shape 28">
              <a:extLst>
                <a:ext uri="{FF2B5EF4-FFF2-40B4-BE49-F238E27FC236}">
                  <a16:creationId xmlns:a16="http://schemas.microsoft.com/office/drawing/2014/main" id="{85E994D7-7716-0453-89C4-1CB0BAC9B4FA}"/>
                </a:ext>
              </a:extLst>
            </p:cNvPr>
            <p:cNvSpPr/>
            <p:nvPr/>
          </p:nvSpPr>
          <p:spPr>
            <a:xfrm>
              <a:off x="10341391" y="1261292"/>
              <a:ext cx="293687" cy="293687"/>
            </a:xfrm>
            <a:custGeom>
              <a:avLst/>
              <a:gdLst>
                <a:gd name="connsiteX0" fmla="*/ 146844 w 293687"/>
                <a:gd name="connsiteY0" fmla="*/ 293687 h 293687"/>
                <a:gd name="connsiteX1" fmla="*/ 293688 w 293687"/>
                <a:gd name="connsiteY1" fmla="*/ 146844 h 293687"/>
                <a:gd name="connsiteX2" fmla="*/ 146844 w 293687"/>
                <a:gd name="connsiteY2" fmla="*/ 0 h 293687"/>
                <a:gd name="connsiteX3" fmla="*/ 0 w 293687"/>
                <a:gd name="connsiteY3" fmla="*/ 146844 h 293687"/>
                <a:gd name="connsiteX4" fmla="*/ 146844 w 293687"/>
                <a:gd name="connsiteY4" fmla="*/ 293687 h 29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 h="293687">
                  <a:moveTo>
                    <a:pt x="146844" y="293687"/>
                  </a:moveTo>
                  <a:cubicBezTo>
                    <a:pt x="227943" y="293687"/>
                    <a:pt x="293688" y="227943"/>
                    <a:pt x="293688" y="146844"/>
                  </a:cubicBezTo>
                  <a:cubicBezTo>
                    <a:pt x="293688" y="65745"/>
                    <a:pt x="227943" y="0"/>
                    <a:pt x="146844" y="0"/>
                  </a:cubicBezTo>
                  <a:cubicBezTo>
                    <a:pt x="65745" y="0"/>
                    <a:pt x="0" y="65745"/>
                    <a:pt x="0" y="146844"/>
                  </a:cubicBezTo>
                  <a:cubicBezTo>
                    <a:pt x="0" y="227943"/>
                    <a:pt x="65745" y="293687"/>
                    <a:pt x="146844" y="293687"/>
                  </a:cubicBezTo>
                  <a:close/>
                </a:path>
              </a:pathLst>
            </a:custGeom>
            <a:solidFill>
              <a:srgbClr val="000000"/>
            </a:solidFill>
            <a:ln w="2936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56C2EA6-B667-FFD1-FACA-5BFE8F9A10BC}"/>
                </a:ext>
              </a:extLst>
            </p:cNvPr>
            <p:cNvSpPr/>
            <p:nvPr/>
          </p:nvSpPr>
          <p:spPr>
            <a:xfrm>
              <a:off x="9974282" y="1591424"/>
              <a:ext cx="658178" cy="1168554"/>
            </a:xfrm>
            <a:custGeom>
              <a:avLst/>
              <a:gdLst>
                <a:gd name="connsiteX0" fmla="*/ 527463 w 658178"/>
                <a:gd name="connsiteY0" fmla="*/ 853 h 1168554"/>
                <a:gd name="connsiteX1" fmla="*/ 394716 w 658178"/>
                <a:gd name="connsiteY1" fmla="*/ 59591 h 1168554"/>
                <a:gd name="connsiteX2" fmla="*/ 254921 w 658178"/>
                <a:gd name="connsiteY2" fmla="*/ 163556 h 1168554"/>
                <a:gd name="connsiteX3" fmla="*/ 73422 w 658178"/>
                <a:gd name="connsiteY3" fmla="*/ 163556 h 1168554"/>
                <a:gd name="connsiteX4" fmla="*/ 0 w 658178"/>
                <a:gd name="connsiteY4" fmla="*/ 236978 h 1168554"/>
                <a:gd name="connsiteX5" fmla="*/ 73422 w 658178"/>
                <a:gd name="connsiteY5" fmla="*/ 310400 h 1168554"/>
                <a:gd name="connsiteX6" fmla="*/ 279003 w 658178"/>
                <a:gd name="connsiteY6" fmla="*/ 310400 h 1168554"/>
                <a:gd name="connsiteX7" fmla="*/ 322469 w 658178"/>
                <a:gd name="connsiteY7" fmla="*/ 296303 h 1168554"/>
                <a:gd name="connsiteX8" fmla="*/ 367109 w 658178"/>
                <a:gd name="connsiteY8" fmla="*/ 263116 h 1168554"/>
                <a:gd name="connsiteX9" fmla="*/ 367109 w 658178"/>
                <a:gd name="connsiteY9" fmla="*/ 574719 h 1168554"/>
                <a:gd name="connsiteX10" fmla="*/ 118356 w 658178"/>
                <a:gd name="connsiteY10" fmla="*/ 574719 h 1168554"/>
                <a:gd name="connsiteX11" fmla="*/ 44934 w 658178"/>
                <a:gd name="connsiteY11" fmla="*/ 648141 h 1168554"/>
                <a:gd name="connsiteX12" fmla="*/ 44934 w 658178"/>
                <a:gd name="connsiteY12" fmla="*/ 1095133 h 1168554"/>
                <a:gd name="connsiteX13" fmla="*/ 118356 w 658178"/>
                <a:gd name="connsiteY13" fmla="*/ 1168555 h 1168554"/>
                <a:gd name="connsiteX14" fmla="*/ 191778 w 658178"/>
                <a:gd name="connsiteY14" fmla="*/ 1095133 h 1168554"/>
                <a:gd name="connsiteX15" fmla="*/ 191778 w 658178"/>
                <a:gd name="connsiteY15" fmla="*/ 721563 h 1168554"/>
                <a:gd name="connsiteX16" fmla="*/ 367990 w 658178"/>
                <a:gd name="connsiteY16" fmla="*/ 721563 h 1168554"/>
                <a:gd name="connsiteX17" fmla="*/ 367990 w 658178"/>
                <a:gd name="connsiteY17" fmla="*/ 721563 h 1168554"/>
                <a:gd name="connsiteX18" fmla="*/ 511310 w 658178"/>
                <a:gd name="connsiteY18" fmla="*/ 721563 h 1168554"/>
                <a:gd name="connsiteX19" fmla="*/ 658154 w 658178"/>
                <a:gd name="connsiteY19" fmla="*/ 574719 h 1168554"/>
                <a:gd name="connsiteX20" fmla="*/ 658154 w 658178"/>
                <a:gd name="connsiteY20" fmla="*/ 152103 h 1168554"/>
                <a:gd name="connsiteX21" fmla="*/ 527463 w 658178"/>
                <a:gd name="connsiteY21" fmla="*/ 853 h 116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8178" h="1168554">
                  <a:moveTo>
                    <a:pt x="527463" y="853"/>
                  </a:moveTo>
                  <a:cubicBezTo>
                    <a:pt x="475885" y="-4765"/>
                    <a:pt x="425245" y="17644"/>
                    <a:pt x="394716" y="59591"/>
                  </a:cubicBezTo>
                  <a:lnTo>
                    <a:pt x="254921" y="163556"/>
                  </a:lnTo>
                  <a:lnTo>
                    <a:pt x="73422" y="163556"/>
                  </a:lnTo>
                  <a:cubicBezTo>
                    <a:pt x="32872" y="163556"/>
                    <a:pt x="0" y="196429"/>
                    <a:pt x="0" y="236978"/>
                  </a:cubicBezTo>
                  <a:cubicBezTo>
                    <a:pt x="0" y="277528"/>
                    <a:pt x="32872" y="310400"/>
                    <a:pt x="73422" y="310400"/>
                  </a:cubicBezTo>
                  <a:lnTo>
                    <a:pt x="279003" y="310400"/>
                  </a:lnTo>
                  <a:cubicBezTo>
                    <a:pt x="294610" y="310365"/>
                    <a:pt x="309811" y="305434"/>
                    <a:pt x="322469" y="296303"/>
                  </a:cubicBezTo>
                  <a:lnTo>
                    <a:pt x="367109" y="263116"/>
                  </a:lnTo>
                  <a:lnTo>
                    <a:pt x="367109" y="574719"/>
                  </a:lnTo>
                  <a:lnTo>
                    <a:pt x="118356" y="574719"/>
                  </a:lnTo>
                  <a:cubicBezTo>
                    <a:pt x="77807" y="574719"/>
                    <a:pt x="44934" y="607591"/>
                    <a:pt x="44934" y="648141"/>
                  </a:cubicBezTo>
                  <a:lnTo>
                    <a:pt x="44934" y="1095133"/>
                  </a:lnTo>
                  <a:cubicBezTo>
                    <a:pt x="44934" y="1135683"/>
                    <a:pt x="77807" y="1168555"/>
                    <a:pt x="118356" y="1168555"/>
                  </a:cubicBezTo>
                  <a:cubicBezTo>
                    <a:pt x="158906" y="1168555"/>
                    <a:pt x="191778" y="1135683"/>
                    <a:pt x="191778" y="1095133"/>
                  </a:cubicBezTo>
                  <a:lnTo>
                    <a:pt x="191778" y="721563"/>
                  </a:lnTo>
                  <a:lnTo>
                    <a:pt x="367990" y="721563"/>
                  </a:lnTo>
                  <a:lnTo>
                    <a:pt x="367990" y="721563"/>
                  </a:lnTo>
                  <a:lnTo>
                    <a:pt x="511310" y="721563"/>
                  </a:lnTo>
                  <a:cubicBezTo>
                    <a:pt x="592409" y="721563"/>
                    <a:pt x="658154" y="655818"/>
                    <a:pt x="658154" y="574719"/>
                  </a:cubicBezTo>
                  <a:lnTo>
                    <a:pt x="658154" y="152103"/>
                  </a:lnTo>
                  <a:cubicBezTo>
                    <a:pt x="659525" y="75738"/>
                    <a:pt x="603216" y="10575"/>
                    <a:pt x="527463" y="853"/>
                  </a:cubicBezTo>
                  <a:close/>
                </a:path>
              </a:pathLst>
            </a:custGeom>
            <a:solidFill>
              <a:srgbClr val="000000"/>
            </a:solidFill>
            <a:ln w="29369" cap="flat">
              <a:noFill/>
              <a:prstDash val="solid"/>
              <a:miter/>
            </a:ln>
          </p:spPr>
          <p:txBody>
            <a:bodyPr rtlCol="0" anchor="ctr"/>
            <a:lstStyle/>
            <a:p>
              <a:endParaRPr lang="en-US"/>
            </a:p>
          </p:txBody>
        </p:sp>
      </p:grpSp>
      <p:pic>
        <p:nvPicPr>
          <p:cNvPr id="33" name="Graphic 32" descr="Research with solid fill">
            <a:extLst>
              <a:ext uri="{FF2B5EF4-FFF2-40B4-BE49-F238E27FC236}">
                <a16:creationId xmlns:a16="http://schemas.microsoft.com/office/drawing/2014/main" id="{EA73ADA6-DE19-B0CE-B60E-D5AD1E74F4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2067" y="6927169"/>
            <a:ext cx="3054390" cy="3054390"/>
          </a:xfrm>
          <a:prstGeom prst="rect">
            <a:avLst/>
          </a:prstGeom>
        </p:spPr>
      </p:pic>
      <p:sp>
        <p:nvSpPr>
          <p:cNvPr id="35" name="Oval 34">
            <a:extLst>
              <a:ext uri="{FF2B5EF4-FFF2-40B4-BE49-F238E27FC236}">
                <a16:creationId xmlns:a16="http://schemas.microsoft.com/office/drawing/2014/main" id="{A16C5BD4-1A87-638B-ECBE-D616CF774596}"/>
              </a:ext>
            </a:extLst>
          </p:cNvPr>
          <p:cNvSpPr/>
          <p:nvPr/>
        </p:nvSpPr>
        <p:spPr>
          <a:xfrm>
            <a:off x="13906263" y="3286820"/>
            <a:ext cx="2809897" cy="2809897"/>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D8485A8-E960-750B-F661-952A561470E5}"/>
              </a:ext>
            </a:extLst>
          </p:cNvPr>
          <p:cNvSpPr/>
          <p:nvPr/>
        </p:nvSpPr>
        <p:spPr>
          <a:xfrm>
            <a:off x="-2957505" y="-2245880"/>
            <a:ext cx="2809897" cy="2809897"/>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048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4CE8928E-051B-8262-AD59-B9A347D4FC08}"/>
              </a:ext>
            </a:extLst>
          </p:cNvPr>
          <p:cNvSpPr/>
          <p:nvPr/>
        </p:nvSpPr>
        <p:spPr>
          <a:xfrm>
            <a:off x="8293530" y="3772287"/>
            <a:ext cx="2809897" cy="2809897"/>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A7D3E7C-8B10-2D1A-6970-9660DB6A9A16}"/>
              </a:ext>
            </a:extLst>
          </p:cNvPr>
          <p:cNvSpPr/>
          <p:nvPr/>
        </p:nvSpPr>
        <p:spPr>
          <a:xfrm>
            <a:off x="8293530" y="340092"/>
            <a:ext cx="2809897" cy="2809897"/>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0B86A8-C0E9-499D-0410-CCD1D3B07B8E}"/>
              </a:ext>
            </a:extLst>
          </p:cNvPr>
          <p:cNvSpPr>
            <a:spLocks noGrp="1"/>
          </p:cNvSpPr>
          <p:nvPr>
            <p:ph type="title"/>
          </p:nvPr>
        </p:nvSpPr>
        <p:spPr/>
        <p:txBody>
          <a:bodyPr>
            <a:normAutofit/>
          </a:bodyPr>
          <a:lstStyle/>
          <a:p>
            <a:r>
              <a:rPr lang="en-US"/>
              <a:t>Discussion + Research</a:t>
            </a:r>
          </a:p>
        </p:txBody>
      </p:sp>
      <p:sp>
        <p:nvSpPr>
          <p:cNvPr id="3" name="Content Placeholder 2">
            <a:extLst>
              <a:ext uri="{FF2B5EF4-FFF2-40B4-BE49-F238E27FC236}">
                <a16:creationId xmlns:a16="http://schemas.microsoft.com/office/drawing/2014/main" id="{3F8BC8D1-89B9-BE9E-4853-D3AEEC846E1C}"/>
              </a:ext>
            </a:extLst>
          </p:cNvPr>
          <p:cNvSpPr>
            <a:spLocks noGrp="1"/>
          </p:cNvSpPr>
          <p:nvPr>
            <p:ph idx="1"/>
          </p:nvPr>
        </p:nvSpPr>
        <p:spPr>
          <a:xfrm>
            <a:off x="369454" y="1522911"/>
            <a:ext cx="7507224" cy="5136287"/>
          </a:xfrm>
        </p:spPr>
        <p:txBody>
          <a:bodyPr vert="horz" lIns="91440" tIns="45720" rIns="91440" bIns="45720" rtlCol="0" anchor="t">
            <a:normAutofit fontScale="77500" lnSpcReduction="20000"/>
          </a:bodyPr>
          <a:lstStyle/>
          <a:p>
            <a:r>
              <a:rPr lang="en-US" b="1">
                <a:cs typeface="Calibri"/>
              </a:rPr>
              <a:t>Provide background reading and resources</a:t>
            </a:r>
            <a:r>
              <a:rPr lang="en-US">
                <a:cs typeface="Calibri"/>
              </a:rPr>
              <a:t> to prepare stewards for future discussion regarding the issue </a:t>
            </a:r>
            <a:endParaRPr lang="en-US"/>
          </a:p>
          <a:p>
            <a:pPr lvl="1"/>
            <a:r>
              <a:rPr lang="en-US">
                <a:cs typeface="Calibri"/>
              </a:rPr>
              <a:t>Ensures adequate time to think and learn more about topic</a:t>
            </a:r>
            <a:endParaRPr lang="en-US"/>
          </a:p>
          <a:p>
            <a:pPr lvl="1"/>
            <a:r>
              <a:rPr lang="en-US">
                <a:cs typeface="Calibri"/>
              </a:rPr>
              <a:t>Helps establish the tone for the meeting and ensure proper background knowledge</a:t>
            </a:r>
          </a:p>
          <a:p>
            <a:r>
              <a:rPr lang="en-US" b="1">
                <a:ea typeface="+mn-lt"/>
                <a:cs typeface="+mn-lt"/>
              </a:rPr>
              <a:t>Survey stewards prior to meeting</a:t>
            </a:r>
            <a:r>
              <a:rPr lang="en-US">
                <a:ea typeface="+mn-lt"/>
                <a:cs typeface="+mn-lt"/>
              </a:rPr>
              <a:t> to gather insight to the topic and issue being addressed  </a:t>
            </a:r>
          </a:p>
          <a:p>
            <a:pPr lvl="1"/>
            <a:r>
              <a:rPr lang="en-US">
                <a:ea typeface="+mn-lt"/>
                <a:cs typeface="+mn-lt"/>
              </a:rPr>
              <a:t>Allows time to review current work across programs and enables you to provide a high overview summary to stewards to keep in mind during the meeting discussion</a:t>
            </a:r>
            <a:endParaRPr lang="en-US">
              <a:cs typeface="Calibri" panose="020F0502020204030204"/>
            </a:endParaRPr>
          </a:p>
          <a:p>
            <a:r>
              <a:rPr lang="en-US" b="1">
                <a:ea typeface="+mn-lt"/>
                <a:cs typeface="+mn-lt"/>
              </a:rPr>
              <a:t>Present first issue for discussion</a:t>
            </a:r>
            <a:r>
              <a:rPr lang="en-US">
                <a:ea typeface="+mn-lt"/>
                <a:cs typeface="+mn-lt"/>
              </a:rPr>
              <a:t> to the Stewardship program </a:t>
            </a:r>
            <a:r>
              <a:rPr lang="en-US" b="1">
                <a:ea typeface="+mn-lt"/>
                <a:cs typeface="+mn-lt"/>
              </a:rPr>
              <a:t>and open the floor for discussion</a:t>
            </a:r>
            <a:endParaRPr lang="en-US" b="1">
              <a:cs typeface="Calibri"/>
            </a:endParaRPr>
          </a:p>
          <a:p>
            <a:pPr lvl="1"/>
            <a:r>
              <a:rPr lang="en-US">
                <a:cs typeface="Calibri"/>
              </a:rPr>
              <a:t>Some individuals to think individually and discuss with small groups - some individuals think best when provided time to first gather their own thoughts</a:t>
            </a:r>
          </a:p>
          <a:p>
            <a:r>
              <a:rPr lang="en-US"/>
              <a:t>Ex. Patient demographics</a:t>
            </a:r>
            <a:endParaRPr lang="en-US">
              <a:cs typeface="Calibri"/>
            </a:endParaRPr>
          </a:p>
          <a:p>
            <a:pPr lvl="1"/>
            <a:r>
              <a:rPr lang="en-US"/>
              <a:t>Delegate responsibilities to stewards to research standards in respective areas</a:t>
            </a:r>
            <a:endParaRPr lang="en-US">
              <a:cs typeface="Calibri"/>
            </a:endParaRPr>
          </a:p>
        </p:txBody>
      </p:sp>
      <p:pic>
        <p:nvPicPr>
          <p:cNvPr id="5" name="Graphic 4" descr="Research with solid fill">
            <a:extLst>
              <a:ext uri="{FF2B5EF4-FFF2-40B4-BE49-F238E27FC236}">
                <a16:creationId xmlns:a16="http://schemas.microsoft.com/office/drawing/2014/main" id="{A214D83D-5FD2-3503-5361-6DF7EBA093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4099" y="4294099"/>
            <a:ext cx="1842800" cy="1842800"/>
          </a:xfrm>
          <a:prstGeom prst="rect">
            <a:avLst/>
          </a:prstGeom>
        </p:spPr>
      </p:pic>
      <p:grpSp>
        <p:nvGrpSpPr>
          <p:cNvPr id="17" name="Group 16">
            <a:extLst>
              <a:ext uri="{FF2B5EF4-FFF2-40B4-BE49-F238E27FC236}">
                <a16:creationId xmlns:a16="http://schemas.microsoft.com/office/drawing/2014/main" id="{EACABC26-816A-8EAC-B1A4-D97111B56EE9}"/>
              </a:ext>
            </a:extLst>
          </p:cNvPr>
          <p:cNvGrpSpPr/>
          <p:nvPr/>
        </p:nvGrpSpPr>
        <p:grpSpPr>
          <a:xfrm>
            <a:off x="8755478" y="948429"/>
            <a:ext cx="660796" cy="1498687"/>
            <a:chOff x="8755479" y="1261292"/>
            <a:chExt cx="660796" cy="1498687"/>
          </a:xfrm>
        </p:grpSpPr>
        <p:sp>
          <p:nvSpPr>
            <p:cNvPr id="8" name="Freeform: Shape 7">
              <a:extLst>
                <a:ext uri="{FF2B5EF4-FFF2-40B4-BE49-F238E27FC236}">
                  <a16:creationId xmlns:a16="http://schemas.microsoft.com/office/drawing/2014/main" id="{06EED330-DF44-8B02-BB4B-62E23DF15AAA}"/>
                </a:ext>
              </a:extLst>
            </p:cNvPr>
            <p:cNvSpPr/>
            <p:nvPr/>
          </p:nvSpPr>
          <p:spPr>
            <a:xfrm>
              <a:off x="8755479" y="1261292"/>
              <a:ext cx="293687" cy="293687"/>
            </a:xfrm>
            <a:custGeom>
              <a:avLst/>
              <a:gdLst>
                <a:gd name="connsiteX0" fmla="*/ 146844 w 293687"/>
                <a:gd name="connsiteY0" fmla="*/ 293687 h 293687"/>
                <a:gd name="connsiteX1" fmla="*/ 293688 w 293687"/>
                <a:gd name="connsiteY1" fmla="*/ 146844 h 293687"/>
                <a:gd name="connsiteX2" fmla="*/ 146844 w 293687"/>
                <a:gd name="connsiteY2" fmla="*/ 0 h 293687"/>
                <a:gd name="connsiteX3" fmla="*/ 0 w 293687"/>
                <a:gd name="connsiteY3" fmla="*/ 146844 h 293687"/>
                <a:gd name="connsiteX4" fmla="*/ 146844 w 293687"/>
                <a:gd name="connsiteY4" fmla="*/ 293687 h 29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 h="293687">
                  <a:moveTo>
                    <a:pt x="146844" y="293687"/>
                  </a:moveTo>
                  <a:cubicBezTo>
                    <a:pt x="227943" y="293687"/>
                    <a:pt x="293688" y="227943"/>
                    <a:pt x="293688" y="146844"/>
                  </a:cubicBezTo>
                  <a:cubicBezTo>
                    <a:pt x="293688" y="65745"/>
                    <a:pt x="227943" y="0"/>
                    <a:pt x="146844" y="0"/>
                  </a:cubicBezTo>
                  <a:cubicBezTo>
                    <a:pt x="65745" y="0"/>
                    <a:pt x="0" y="65745"/>
                    <a:pt x="0" y="146844"/>
                  </a:cubicBezTo>
                  <a:cubicBezTo>
                    <a:pt x="0" y="227943"/>
                    <a:pt x="65745" y="293687"/>
                    <a:pt x="146844" y="293687"/>
                  </a:cubicBezTo>
                  <a:close/>
                </a:path>
              </a:pathLst>
            </a:custGeom>
            <a:solidFill>
              <a:srgbClr val="000000"/>
            </a:solidFill>
            <a:ln w="2936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60491D2-82F3-2850-39C4-422E83A45B6D}"/>
                </a:ext>
              </a:extLst>
            </p:cNvPr>
            <p:cNvSpPr/>
            <p:nvPr/>
          </p:nvSpPr>
          <p:spPr>
            <a:xfrm>
              <a:off x="8757511" y="1592893"/>
              <a:ext cx="658764" cy="1167086"/>
            </a:xfrm>
            <a:custGeom>
              <a:avLst/>
              <a:gdLst>
                <a:gd name="connsiteX0" fmla="*/ 336295 w 658764"/>
                <a:gd name="connsiteY0" fmla="*/ 294835 h 1167086"/>
                <a:gd name="connsiteX1" fmla="*/ 379761 w 658764"/>
                <a:gd name="connsiteY1" fmla="*/ 308932 h 1167086"/>
                <a:gd name="connsiteX2" fmla="*/ 585342 w 658764"/>
                <a:gd name="connsiteY2" fmla="*/ 308932 h 1167086"/>
                <a:gd name="connsiteX3" fmla="*/ 658764 w 658764"/>
                <a:gd name="connsiteY3" fmla="*/ 235510 h 1167086"/>
                <a:gd name="connsiteX4" fmla="*/ 585342 w 658764"/>
                <a:gd name="connsiteY4" fmla="*/ 162088 h 1167086"/>
                <a:gd name="connsiteX5" fmla="*/ 403843 w 658764"/>
                <a:gd name="connsiteY5" fmla="*/ 162088 h 1167086"/>
                <a:gd name="connsiteX6" fmla="*/ 264048 w 658764"/>
                <a:gd name="connsiteY6" fmla="*/ 59591 h 1167086"/>
                <a:gd name="connsiteX7" fmla="*/ 131302 w 658764"/>
                <a:gd name="connsiteY7" fmla="*/ 853 h 1167086"/>
                <a:gd name="connsiteX8" fmla="*/ 23 w 658764"/>
                <a:gd name="connsiteY8" fmla="*/ 152103 h 1167086"/>
                <a:gd name="connsiteX9" fmla="*/ 23 w 658764"/>
                <a:gd name="connsiteY9" fmla="*/ 573250 h 1167086"/>
                <a:gd name="connsiteX10" fmla="*/ 146867 w 658764"/>
                <a:gd name="connsiteY10" fmla="*/ 720094 h 1167086"/>
                <a:gd name="connsiteX11" fmla="*/ 291655 w 658764"/>
                <a:gd name="connsiteY11" fmla="*/ 720094 h 1167086"/>
                <a:gd name="connsiteX12" fmla="*/ 291655 w 658764"/>
                <a:gd name="connsiteY12" fmla="*/ 720094 h 1167086"/>
                <a:gd name="connsiteX13" fmla="*/ 467867 w 658764"/>
                <a:gd name="connsiteY13" fmla="*/ 720094 h 1167086"/>
                <a:gd name="connsiteX14" fmla="*/ 467867 w 658764"/>
                <a:gd name="connsiteY14" fmla="*/ 1093665 h 1167086"/>
                <a:gd name="connsiteX15" fmla="*/ 541289 w 658764"/>
                <a:gd name="connsiteY15" fmla="*/ 1167087 h 1167086"/>
                <a:gd name="connsiteX16" fmla="*/ 614711 w 658764"/>
                <a:gd name="connsiteY16" fmla="*/ 1093665 h 1167086"/>
                <a:gd name="connsiteX17" fmla="*/ 614711 w 658764"/>
                <a:gd name="connsiteY17" fmla="*/ 645791 h 1167086"/>
                <a:gd name="connsiteX18" fmla="*/ 541289 w 658764"/>
                <a:gd name="connsiteY18" fmla="*/ 572369 h 1167086"/>
                <a:gd name="connsiteX19" fmla="*/ 291655 w 658764"/>
                <a:gd name="connsiteY19" fmla="*/ 572369 h 1167086"/>
                <a:gd name="connsiteX20" fmla="*/ 291655 w 658764"/>
                <a:gd name="connsiteY20" fmla="*/ 261648 h 11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764" h="1167086">
                  <a:moveTo>
                    <a:pt x="336295" y="294835"/>
                  </a:moveTo>
                  <a:cubicBezTo>
                    <a:pt x="348953" y="303965"/>
                    <a:pt x="364155" y="308896"/>
                    <a:pt x="379761" y="308932"/>
                  </a:cubicBezTo>
                  <a:lnTo>
                    <a:pt x="585342" y="308932"/>
                  </a:lnTo>
                  <a:cubicBezTo>
                    <a:pt x="625892" y="308932"/>
                    <a:pt x="658764" y="276059"/>
                    <a:pt x="658764" y="235510"/>
                  </a:cubicBezTo>
                  <a:cubicBezTo>
                    <a:pt x="658764" y="194960"/>
                    <a:pt x="625892" y="162088"/>
                    <a:pt x="585342" y="162088"/>
                  </a:cubicBezTo>
                  <a:lnTo>
                    <a:pt x="403843" y="162088"/>
                  </a:lnTo>
                  <a:lnTo>
                    <a:pt x="264048" y="59591"/>
                  </a:lnTo>
                  <a:cubicBezTo>
                    <a:pt x="233519" y="17644"/>
                    <a:pt x="182879" y="-4765"/>
                    <a:pt x="131302" y="853"/>
                  </a:cubicBezTo>
                  <a:cubicBezTo>
                    <a:pt x="55313" y="10301"/>
                    <a:pt x="-1313" y="75541"/>
                    <a:pt x="23" y="152103"/>
                  </a:cubicBezTo>
                  <a:lnTo>
                    <a:pt x="23" y="573250"/>
                  </a:lnTo>
                  <a:cubicBezTo>
                    <a:pt x="23" y="654349"/>
                    <a:pt x="65768" y="720094"/>
                    <a:pt x="146867" y="720094"/>
                  </a:cubicBezTo>
                  <a:lnTo>
                    <a:pt x="291655" y="720094"/>
                  </a:lnTo>
                  <a:lnTo>
                    <a:pt x="291655" y="720094"/>
                  </a:lnTo>
                  <a:lnTo>
                    <a:pt x="467867" y="720094"/>
                  </a:lnTo>
                  <a:lnTo>
                    <a:pt x="467867" y="1093665"/>
                  </a:lnTo>
                  <a:cubicBezTo>
                    <a:pt x="467867" y="1134214"/>
                    <a:pt x="500740" y="1167087"/>
                    <a:pt x="541289" y="1167087"/>
                  </a:cubicBezTo>
                  <a:cubicBezTo>
                    <a:pt x="581839" y="1167087"/>
                    <a:pt x="614711" y="1134214"/>
                    <a:pt x="614711" y="1093665"/>
                  </a:cubicBezTo>
                  <a:lnTo>
                    <a:pt x="614711" y="645791"/>
                  </a:lnTo>
                  <a:cubicBezTo>
                    <a:pt x="614711" y="605242"/>
                    <a:pt x="581839" y="572369"/>
                    <a:pt x="541289" y="572369"/>
                  </a:cubicBezTo>
                  <a:lnTo>
                    <a:pt x="291655" y="572369"/>
                  </a:lnTo>
                  <a:lnTo>
                    <a:pt x="291655" y="261648"/>
                  </a:lnTo>
                  <a:close/>
                </a:path>
              </a:pathLst>
            </a:custGeom>
            <a:solidFill>
              <a:srgbClr val="000000"/>
            </a:solidFill>
            <a:ln w="29369"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7DDA730C-FFB2-AAC7-1507-F744BF05AE14}"/>
              </a:ext>
            </a:extLst>
          </p:cNvPr>
          <p:cNvGrpSpPr/>
          <p:nvPr/>
        </p:nvGrpSpPr>
        <p:grpSpPr>
          <a:xfrm>
            <a:off x="9974281" y="948429"/>
            <a:ext cx="660796" cy="1498686"/>
            <a:chOff x="9974282" y="1261292"/>
            <a:chExt cx="660796" cy="1498686"/>
          </a:xfrm>
        </p:grpSpPr>
        <p:sp>
          <p:nvSpPr>
            <p:cNvPr id="10" name="Freeform: Shape 9">
              <a:extLst>
                <a:ext uri="{FF2B5EF4-FFF2-40B4-BE49-F238E27FC236}">
                  <a16:creationId xmlns:a16="http://schemas.microsoft.com/office/drawing/2014/main" id="{2AEB83FD-B9C0-4010-BFFA-D74C99DFFFB1}"/>
                </a:ext>
              </a:extLst>
            </p:cNvPr>
            <p:cNvSpPr/>
            <p:nvPr/>
          </p:nvSpPr>
          <p:spPr>
            <a:xfrm>
              <a:off x="10341391" y="1261292"/>
              <a:ext cx="293687" cy="293687"/>
            </a:xfrm>
            <a:custGeom>
              <a:avLst/>
              <a:gdLst>
                <a:gd name="connsiteX0" fmla="*/ 146844 w 293687"/>
                <a:gd name="connsiteY0" fmla="*/ 293687 h 293687"/>
                <a:gd name="connsiteX1" fmla="*/ 293688 w 293687"/>
                <a:gd name="connsiteY1" fmla="*/ 146844 h 293687"/>
                <a:gd name="connsiteX2" fmla="*/ 146844 w 293687"/>
                <a:gd name="connsiteY2" fmla="*/ 0 h 293687"/>
                <a:gd name="connsiteX3" fmla="*/ 0 w 293687"/>
                <a:gd name="connsiteY3" fmla="*/ 146844 h 293687"/>
                <a:gd name="connsiteX4" fmla="*/ 146844 w 293687"/>
                <a:gd name="connsiteY4" fmla="*/ 293687 h 29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 h="293687">
                  <a:moveTo>
                    <a:pt x="146844" y="293687"/>
                  </a:moveTo>
                  <a:cubicBezTo>
                    <a:pt x="227943" y="293687"/>
                    <a:pt x="293688" y="227943"/>
                    <a:pt x="293688" y="146844"/>
                  </a:cubicBezTo>
                  <a:cubicBezTo>
                    <a:pt x="293688" y="65745"/>
                    <a:pt x="227943" y="0"/>
                    <a:pt x="146844" y="0"/>
                  </a:cubicBezTo>
                  <a:cubicBezTo>
                    <a:pt x="65745" y="0"/>
                    <a:pt x="0" y="65745"/>
                    <a:pt x="0" y="146844"/>
                  </a:cubicBezTo>
                  <a:cubicBezTo>
                    <a:pt x="0" y="227943"/>
                    <a:pt x="65745" y="293687"/>
                    <a:pt x="146844" y="293687"/>
                  </a:cubicBezTo>
                  <a:close/>
                </a:path>
              </a:pathLst>
            </a:custGeom>
            <a:solidFill>
              <a:srgbClr val="000000"/>
            </a:solidFill>
            <a:ln w="2936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D65C4C5-DAE4-AF3D-E829-C70E27B2740D}"/>
                </a:ext>
              </a:extLst>
            </p:cNvPr>
            <p:cNvSpPr/>
            <p:nvPr/>
          </p:nvSpPr>
          <p:spPr>
            <a:xfrm>
              <a:off x="9974282" y="1591424"/>
              <a:ext cx="658178" cy="1168554"/>
            </a:xfrm>
            <a:custGeom>
              <a:avLst/>
              <a:gdLst>
                <a:gd name="connsiteX0" fmla="*/ 527463 w 658178"/>
                <a:gd name="connsiteY0" fmla="*/ 853 h 1168554"/>
                <a:gd name="connsiteX1" fmla="*/ 394716 w 658178"/>
                <a:gd name="connsiteY1" fmla="*/ 59591 h 1168554"/>
                <a:gd name="connsiteX2" fmla="*/ 254921 w 658178"/>
                <a:gd name="connsiteY2" fmla="*/ 163556 h 1168554"/>
                <a:gd name="connsiteX3" fmla="*/ 73422 w 658178"/>
                <a:gd name="connsiteY3" fmla="*/ 163556 h 1168554"/>
                <a:gd name="connsiteX4" fmla="*/ 0 w 658178"/>
                <a:gd name="connsiteY4" fmla="*/ 236978 h 1168554"/>
                <a:gd name="connsiteX5" fmla="*/ 73422 w 658178"/>
                <a:gd name="connsiteY5" fmla="*/ 310400 h 1168554"/>
                <a:gd name="connsiteX6" fmla="*/ 279003 w 658178"/>
                <a:gd name="connsiteY6" fmla="*/ 310400 h 1168554"/>
                <a:gd name="connsiteX7" fmla="*/ 322469 w 658178"/>
                <a:gd name="connsiteY7" fmla="*/ 296303 h 1168554"/>
                <a:gd name="connsiteX8" fmla="*/ 367109 w 658178"/>
                <a:gd name="connsiteY8" fmla="*/ 263116 h 1168554"/>
                <a:gd name="connsiteX9" fmla="*/ 367109 w 658178"/>
                <a:gd name="connsiteY9" fmla="*/ 574719 h 1168554"/>
                <a:gd name="connsiteX10" fmla="*/ 118356 w 658178"/>
                <a:gd name="connsiteY10" fmla="*/ 574719 h 1168554"/>
                <a:gd name="connsiteX11" fmla="*/ 44934 w 658178"/>
                <a:gd name="connsiteY11" fmla="*/ 648141 h 1168554"/>
                <a:gd name="connsiteX12" fmla="*/ 44934 w 658178"/>
                <a:gd name="connsiteY12" fmla="*/ 1095133 h 1168554"/>
                <a:gd name="connsiteX13" fmla="*/ 118356 w 658178"/>
                <a:gd name="connsiteY13" fmla="*/ 1168555 h 1168554"/>
                <a:gd name="connsiteX14" fmla="*/ 191778 w 658178"/>
                <a:gd name="connsiteY14" fmla="*/ 1095133 h 1168554"/>
                <a:gd name="connsiteX15" fmla="*/ 191778 w 658178"/>
                <a:gd name="connsiteY15" fmla="*/ 721563 h 1168554"/>
                <a:gd name="connsiteX16" fmla="*/ 367990 w 658178"/>
                <a:gd name="connsiteY16" fmla="*/ 721563 h 1168554"/>
                <a:gd name="connsiteX17" fmla="*/ 367990 w 658178"/>
                <a:gd name="connsiteY17" fmla="*/ 721563 h 1168554"/>
                <a:gd name="connsiteX18" fmla="*/ 511310 w 658178"/>
                <a:gd name="connsiteY18" fmla="*/ 721563 h 1168554"/>
                <a:gd name="connsiteX19" fmla="*/ 658154 w 658178"/>
                <a:gd name="connsiteY19" fmla="*/ 574719 h 1168554"/>
                <a:gd name="connsiteX20" fmla="*/ 658154 w 658178"/>
                <a:gd name="connsiteY20" fmla="*/ 152103 h 1168554"/>
                <a:gd name="connsiteX21" fmla="*/ 527463 w 658178"/>
                <a:gd name="connsiteY21" fmla="*/ 853 h 116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8178" h="1168554">
                  <a:moveTo>
                    <a:pt x="527463" y="853"/>
                  </a:moveTo>
                  <a:cubicBezTo>
                    <a:pt x="475885" y="-4765"/>
                    <a:pt x="425245" y="17644"/>
                    <a:pt x="394716" y="59591"/>
                  </a:cubicBezTo>
                  <a:lnTo>
                    <a:pt x="254921" y="163556"/>
                  </a:lnTo>
                  <a:lnTo>
                    <a:pt x="73422" y="163556"/>
                  </a:lnTo>
                  <a:cubicBezTo>
                    <a:pt x="32872" y="163556"/>
                    <a:pt x="0" y="196429"/>
                    <a:pt x="0" y="236978"/>
                  </a:cubicBezTo>
                  <a:cubicBezTo>
                    <a:pt x="0" y="277528"/>
                    <a:pt x="32872" y="310400"/>
                    <a:pt x="73422" y="310400"/>
                  </a:cubicBezTo>
                  <a:lnTo>
                    <a:pt x="279003" y="310400"/>
                  </a:lnTo>
                  <a:cubicBezTo>
                    <a:pt x="294610" y="310365"/>
                    <a:pt x="309811" y="305434"/>
                    <a:pt x="322469" y="296303"/>
                  </a:cubicBezTo>
                  <a:lnTo>
                    <a:pt x="367109" y="263116"/>
                  </a:lnTo>
                  <a:lnTo>
                    <a:pt x="367109" y="574719"/>
                  </a:lnTo>
                  <a:lnTo>
                    <a:pt x="118356" y="574719"/>
                  </a:lnTo>
                  <a:cubicBezTo>
                    <a:pt x="77807" y="574719"/>
                    <a:pt x="44934" y="607591"/>
                    <a:pt x="44934" y="648141"/>
                  </a:cubicBezTo>
                  <a:lnTo>
                    <a:pt x="44934" y="1095133"/>
                  </a:lnTo>
                  <a:cubicBezTo>
                    <a:pt x="44934" y="1135683"/>
                    <a:pt x="77807" y="1168555"/>
                    <a:pt x="118356" y="1168555"/>
                  </a:cubicBezTo>
                  <a:cubicBezTo>
                    <a:pt x="158906" y="1168555"/>
                    <a:pt x="191778" y="1135683"/>
                    <a:pt x="191778" y="1095133"/>
                  </a:cubicBezTo>
                  <a:lnTo>
                    <a:pt x="191778" y="721563"/>
                  </a:lnTo>
                  <a:lnTo>
                    <a:pt x="367990" y="721563"/>
                  </a:lnTo>
                  <a:lnTo>
                    <a:pt x="367990" y="721563"/>
                  </a:lnTo>
                  <a:lnTo>
                    <a:pt x="511310" y="721563"/>
                  </a:lnTo>
                  <a:cubicBezTo>
                    <a:pt x="592409" y="721563"/>
                    <a:pt x="658154" y="655818"/>
                    <a:pt x="658154" y="574719"/>
                  </a:cubicBezTo>
                  <a:lnTo>
                    <a:pt x="658154" y="152103"/>
                  </a:lnTo>
                  <a:cubicBezTo>
                    <a:pt x="659525" y="75738"/>
                    <a:pt x="603216" y="10575"/>
                    <a:pt x="527463" y="853"/>
                  </a:cubicBezTo>
                  <a:close/>
                </a:path>
              </a:pathLst>
            </a:custGeom>
            <a:solidFill>
              <a:srgbClr val="000000"/>
            </a:solidFill>
            <a:ln w="29369"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7C5B7C0D-66C1-9EF9-8C92-D85D094650E1}"/>
              </a:ext>
            </a:extLst>
          </p:cNvPr>
          <p:cNvSpPr/>
          <p:nvPr/>
        </p:nvSpPr>
        <p:spPr>
          <a:xfrm>
            <a:off x="9137271" y="1647699"/>
            <a:ext cx="1116012" cy="822325"/>
          </a:xfrm>
          <a:custGeom>
            <a:avLst/>
            <a:gdLst>
              <a:gd name="connsiteX0" fmla="*/ 1057275 w 1116012"/>
              <a:gd name="connsiteY0" fmla="*/ 0 h 822325"/>
              <a:gd name="connsiteX1" fmla="*/ 58738 w 1116012"/>
              <a:gd name="connsiteY1" fmla="*/ 0 h 822325"/>
              <a:gd name="connsiteX2" fmla="*/ 0 w 1116012"/>
              <a:gd name="connsiteY2" fmla="*/ 58738 h 822325"/>
              <a:gd name="connsiteX3" fmla="*/ 58738 w 1116012"/>
              <a:gd name="connsiteY3" fmla="*/ 117475 h 822325"/>
              <a:gd name="connsiteX4" fmla="*/ 499269 w 1116012"/>
              <a:gd name="connsiteY4" fmla="*/ 117475 h 822325"/>
              <a:gd name="connsiteX5" fmla="*/ 499269 w 1116012"/>
              <a:gd name="connsiteY5" fmla="*/ 704850 h 822325"/>
              <a:gd name="connsiteX6" fmla="*/ 323056 w 1116012"/>
              <a:gd name="connsiteY6" fmla="*/ 704850 h 822325"/>
              <a:gd name="connsiteX7" fmla="*/ 323056 w 1116012"/>
              <a:gd name="connsiteY7" fmla="*/ 822325 h 822325"/>
              <a:gd name="connsiteX8" fmla="*/ 792956 w 1116012"/>
              <a:gd name="connsiteY8" fmla="*/ 822325 h 822325"/>
              <a:gd name="connsiteX9" fmla="*/ 792956 w 1116012"/>
              <a:gd name="connsiteY9" fmla="*/ 704850 h 822325"/>
              <a:gd name="connsiteX10" fmla="*/ 616744 w 1116012"/>
              <a:gd name="connsiteY10" fmla="*/ 704850 h 822325"/>
              <a:gd name="connsiteX11" fmla="*/ 616744 w 1116012"/>
              <a:gd name="connsiteY11" fmla="*/ 117475 h 822325"/>
              <a:gd name="connsiteX12" fmla="*/ 1057275 w 1116012"/>
              <a:gd name="connsiteY12" fmla="*/ 117475 h 822325"/>
              <a:gd name="connsiteX13" fmla="*/ 1116013 w 1116012"/>
              <a:gd name="connsiteY13" fmla="*/ 58738 h 822325"/>
              <a:gd name="connsiteX14" fmla="*/ 1057275 w 1116012"/>
              <a:gd name="connsiteY14" fmla="*/ 0 h 82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6012" h="822325">
                <a:moveTo>
                  <a:pt x="1057275" y="0"/>
                </a:moveTo>
                <a:lnTo>
                  <a:pt x="58738" y="0"/>
                </a:lnTo>
                <a:cubicBezTo>
                  <a:pt x="26297" y="0"/>
                  <a:pt x="0" y="26297"/>
                  <a:pt x="0" y="58738"/>
                </a:cubicBezTo>
                <a:cubicBezTo>
                  <a:pt x="0" y="91178"/>
                  <a:pt x="26297" y="117475"/>
                  <a:pt x="58738" y="117475"/>
                </a:cubicBezTo>
                <a:lnTo>
                  <a:pt x="499269" y="117475"/>
                </a:lnTo>
                <a:lnTo>
                  <a:pt x="499269" y="704850"/>
                </a:lnTo>
                <a:lnTo>
                  <a:pt x="323056" y="704850"/>
                </a:lnTo>
                <a:lnTo>
                  <a:pt x="323056" y="822325"/>
                </a:lnTo>
                <a:lnTo>
                  <a:pt x="792956" y="822325"/>
                </a:lnTo>
                <a:lnTo>
                  <a:pt x="792956" y="704850"/>
                </a:lnTo>
                <a:lnTo>
                  <a:pt x="616744" y="704850"/>
                </a:lnTo>
                <a:lnTo>
                  <a:pt x="616744" y="117475"/>
                </a:lnTo>
                <a:lnTo>
                  <a:pt x="1057275" y="117475"/>
                </a:lnTo>
                <a:cubicBezTo>
                  <a:pt x="1089716" y="117475"/>
                  <a:pt x="1116013" y="91178"/>
                  <a:pt x="1116013" y="58738"/>
                </a:cubicBezTo>
                <a:cubicBezTo>
                  <a:pt x="1116013" y="26297"/>
                  <a:pt x="1089716" y="0"/>
                  <a:pt x="1057275" y="0"/>
                </a:cubicBezTo>
                <a:close/>
              </a:path>
            </a:pathLst>
          </a:custGeom>
          <a:solidFill>
            <a:srgbClr val="000000"/>
          </a:solidFill>
          <a:ln w="2936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B8EA6B9-CE29-FDEA-C9FC-72BE2B8E4D04}"/>
              </a:ext>
            </a:extLst>
          </p:cNvPr>
          <p:cNvSpPr/>
          <p:nvPr/>
        </p:nvSpPr>
        <p:spPr>
          <a:xfrm>
            <a:off x="8579265" y="1412749"/>
            <a:ext cx="587375" cy="1057275"/>
          </a:xfrm>
          <a:custGeom>
            <a:avLst/>
            <a:gdLst>
              <a:gd name="connsiteX0" fmla="*/ 528638 w 587375"/>
              <a:gd name="connsiteY0" fmla="*/ 646113 h 1057275"/>
              <a:gd name="connsiteX1" fmla="*/ 117475 w 587375"/>
              <a:gd name="connsiteY1" fmla="*/ 646113 h 1057275"/>
              <a:gd name="connsiteX2" fmla="*/ 117475 w 587375"/>
              <a:gd name="connsiteY2" fmla="*/ 58738 h 1057275"/>
              <a:gd name="connsiteX3" fmla="*/ 58738 w 587375"/>
              <a:gd name="connsiteY3" fmla="*/ 0 h 1057275"/>
              <a:gd name="connsiteX4" fmla="*/ 0 w 587375"/>
              <a:gd name="connsiteY4" fmla="*/ 58738 h 1057275"/>
              <a:gd name="connsiteX5" fmla="*/ 0 w 587375"/>
              <a:gd name="connsiteY5" fmla="*/ 704850 h 1057275"/>
              <a:gd name="connsiteX6" fmla="*/ 58738 w 587375"/>
              <a:gd name="connsiteY6" fmla="*/ 763588 h 1057275"/>
              <a:gd name="connsiteX7" fmla="*/ 234950 w 587375"/>
              <a:gd name="connsiteY7" fmla="*/ 763588 h 1057275"/>
              <a:gd name="connsiteX8" fmla="*/ 234950 w 587375"/>
              <a:gd name="connsiteY8" fmla="*/ 939800 h 1057275"/>
              <a:gd name="connsiteX9" fmla="*/ 117475 w 587375"/>
              <a:gd name="connsiteY9" fmla="*/ 939800 h 1057275"/>
              <a:gd name="connsiteX10" fmla="*/ 117475 w 587375"/>
              <a:gd name="connsiteY10" fmla="*/ 1057275 h 1057275"/>
              <a:gd name="connsiteX11" fmla="*/ 469900 w 587375"/>
              <a:gd name="connsiteY11" fmla="*/ 1057275 h 1057275"/>
              <a:gd name="connsiteX12" fmla="*/ 469900 w 587375"/>
              <a:gd name="connsiteY12" fmla="*/ 939800 h 1057275"/>
              <a:gd name="connsiteX13" fmla="*/ 352425 w 587375"/>
              <a:gd name="connsiteY13" fmla="*/ 939800 h 1057275"/>
              <a:gd name="connsiteX14" fmla="*/ 352425 w 587375"/>
              <a:gd name="connsiteY14" fmla="*/ 763588 h 1057275"/>
              <a:gd name="connsiteX15" fmla="*/ 528638 w 587375"/>
              <a:gd name="connsiteY15" fmla="*/ 763588 h 1057275"/>
              <a:gd name="connsiteX16" fmla="*/ 587375 w 587375"/>
              <a:gd name="connsiteY16" fmla="*/ 704850 h 1057275"/>
              <a:gd name="connsiteX17" fmla="*/ 528638 w 587375"/>
              <a:gd name="connsiteY17" fmla="*/ 646113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7375" h="1057275">
                <a:moveTo>
                  <a:pt x="528638" y="646113"/>
                </a:moveTo>
                <a:lnTo>
                  <a:pt x="117475" y="646113"/>
                </a:lnTo>
                <a:lnTo>
                  <a:pt x="117475" y="58738"/>
                </a:lnTo>
                <a:cubicBezTo>
                  <a:pt x="117475" y="26297"/>
                  <a:pt x="91178" y="0"/>
                  <a:pt x="58738" y="0"/>
                </a:cubicBezTo>
                <a:cubicBezTo>
                  <a:pt x="26297" y="0"/>
                  <a:pt x="0" y="26297"/>
                  <a:pt x="0" y="58738"/>
                </a:cubicBezTo>
                <a:lnTo>
                  <a:pt x="0" y="704850"/>
                </a:lnTo>
                <a:cubicBezTo>
                  <a:pt x="0" y="737291"/>
                  <a:pt x="26297" y="763588"/>
                  <a:pt x="58738" y="763588"/>
                </a:cubicBezTo>
                <a:lnTo>
                  <a:pt x="234950" y="763588"/>
                </a:lnTo>
                <a:lnTo>
                  <a:pt x="234950" y="939800"/>
                </a:lnTo>
                <a:lnTo>
                  <a:pt x="117475" y="939800"/>
                </a:lnTo>
                <a:lnTo>
                  <a:pt x="117475" y="1057275"/>
                </a:lnTo>
                <a:lnTo>
                  <a:pt x="469900" y="1057275"/>
                </a:lnTo>
                <a:lnTo>
                  <a:pt x="469900" y="939800"/>
                </a:lnTo>
                <a:lnTo>
                  <a:pt x="352425" y="939800"/>
                </a:lnTo>
                <a:lnTo>
                  <a:pt x="352425" y="763588"/>
                </a:lnTo>
                <a:lnTo>
                  <a:pt x="528638" y="763588"/>
                </a:lnTo>
                <a:cubicBezTo>
                  <a:pt x="561078" y="763588"/>
                  <a:pt x="587375" y="737291"/>
                  <a:pt x="587375" y="704850"/>
                </a:cubicBezTo>
                <a:cubicBezTo>
                  <a:pt x="587375" y="672409"/>
                  <a:pt x="561078" y="646113"/>
                  <a:pt x="528638" y="646113"/>
                </a:cubicBezTo>
                <a:close/>
              </a:path>
            </a:pathLst>
          </a:custGeom>
          <a:solidFill>
            <a:srgbClr val="000000"/>
          </a:solidFill>
          <a:ln w="2936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987E0FF-757C-A06D-4D7E-1042A231DFC9}"/>
              </a:ext>
            </a:extLst>
          </p:cNvPr>
          <p:cNvSpPr/>
          <p:nvPr/>
        </p:nvSpPr>
        <p:spPr>
          <a:xfrm>
            <a:off x="10223915" y="1427433"/>
            <a:ext cx="587375" cy="1042590"/>
          </a:xfrm>
          <a:custGeom>
            <a:avLst/>
            <a:gdLst>
              <a:gd name="connsiteX0" fmla="*/ 528638 w 587375"/>
              <a:gd name="connsiteY0" fmla="*/ 0 h 1042590"/>
              <a:gd name="connsiteX1" fmla="*/ 469900 w 587375"/>
              <a:gd name="connsiteY1" fmla="*/ 58738 h 1042590"/>
              <a:gd name="connsiteX2" fmla="*/ 469900 w 587375"/>
              <a:gd name="connsiteY2" fmla="*/ 631428 h 1042590"/>
              <a:gd name="connsiteX3" fmla="*/ 58738 w 587375"/>
              <a:gd name="connsiteY3" fmla="*/ 631428 h 1042590"/>
              <a:gd name="connsiteX4" fmla="*/ 0 w 587375"/>
              <a:gd name="connsiteY4" fmla="*/ 690166 h 1042590"/>
              <a:gd name="connsiteX5" fmla="*/ 58738 w 587375"/>
              <a:gd name="connsiteY5" fmla="*/ 748903 h 1042590"/>
              <a:gd name="connsiteX6" fmla="*/ 234950 w 587375"/>
              <a:gd name="connsiteY6" fmla="*/ 748903 h 1042590"/>
              <a:gd name="connsiteX7" fmla="*/ 234950 w 587375"/>
              <a:gd name="connsiteY7" fmla="*/ 925116 h 1042590"/>
              <a:gd name="connsiteX8" fmla="*/ 117475 w 587375"/>
              <a:gd name="connsiteY8" fmla="*/ 925116 h 1042590"/>
              <a:gd name="connsiteX9" fmla="*/ 117475 w 587375"/>
              <a:gd name="connsiteY9" fmla="*/ 1042591 h 1042590"/>
              <a:gd name="connsiteX10" fmla="*/ 469900 w 587375"/>
              <a:gd name="connsiteY10" fmla="*/ 1042591 h 1042590"/>
              <a:gd name="connsiteX11" fmla="*/ 469900 w 587375"/>
              <a:gd name="connsiteY11" fmla="*/ 925116 h 1042590"/>
              <a:gd name="connsiteX12" fmla="*/ 352425 w 587375"/>
              <a:gd name="connsiteY12" fmla="*/ 925116 h 1042590"/>
              <a:gd name="connsiteX13" fmla="*/ 352425 w 587375"/>
              <a:gd name="connsiteY13" fmla="*/ 748903 h 1042590"/>
              <a:gd name="connsiteX14" fmla="*/ 528638 w 587375"/>
              <a:gd name="connsiteY14" fmla="*/ 748903 h 1042590"/>
              <a:gd name="connsiteX15" fmla="*/ 587375 w 587375"/>
              <a:gd name="connsiteY15" fmla="*/ 690166 h 1042590"/>
              <a:gd name="connsiteX16" fmla="*/ 587375 w 587375"/>
              <a:gd name="connsiteY16" fmla="*/ 58738 h 1042590"/>
              <a:gd name="connsiteX17" fmla="*/ 528638 w 587375"/>
              <a:gd name="connsiteY17" fmla="*/ 0 h 104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7375" h="1042590">
                <a:moveTo>
                  <a:pt x="528638" y="0"/>
                </a:moveTo>
                <a:cubicBezTo>
                  <a:pt x="496197" y="0"/>
                  <a:pt x="469900" y="26297"/>
                  <a:pt x="469900" y="58738"/>
                </a:cubicBezTo>
                <a:lnTo>
                  <a:pt x="469900" y="631428"/>
                </a:lnTo>
                <a:lnTo>
                  <a:pt x="58738" y="631428"/>
                </a:lnTo>
                <a:cubicBezTo>
                  <a:pt x="26297" y="631428"/>
                  <a:pt x="0" y="657725"/>
                  <a:pt x="0" y="690166"/>
                </a:cubicBezTo>
                <a:cubicBezTo>
                  <a:pt x="0" y="722606"/>
                  <a:pt x="26297" y="748903"/>
                  <a:pt x="58738" y="748903"/>
                </a:cubicBezTo>
                <a:lnTo>
                  <a:pt x="234950" y="748903"/>
                </a:lnTo>
                <a:lnTo>
                  <a:pt x="234950" y="925116"/>
                </a:lnTo>
                <a:lnTo>
                  <a:pt x="117475" y="925116"/>
                </a:lnTo>
                <a:lnTo>
                  <a:pt x="117475" y="1042591"/>
                </a:lnTo>
                <a:lnTo>
                  <a:pt x="469900" y="1042591"/>
                </a:lnTo>
                <a:lnTo>
                  <a:pt x="469900" y="925116"/>
                </a:lnTo>
                <a:lnTo>
                  <a:pt x="352425" y="925116"/>
                </a:lnTo>
                <a:lnTo>
                  <a:pt x="352425" y="748903"/>
                </a:lnTo>
                <a:lnTo>
                  <a:pt x="528638" y="748903"/>
                </a:lnTo>
                <a:cubicBezTo>
                  <a:pt x="561078" y="748903"/>
                  <a:pt x="587375" y="722606"/>
                  <a:pt x="587375" y="690166"/>
                </a:cubicBezTo>
                <a:lnTo>
                  <a:pt x="587375" y="58738"/>
                </a:lnTo>
                <a:cubicBezTo>
                  <a:pt x="587375" y="26297"/>
                  <a:pt x="561078" y="0"/>
                  <a:pt x="528638" y="0"/>
                </a:cubicBezTo>
                <a:close/>
              </a:path>
            </a:pathLst>
          </a:custGeom>
          <a:solidFill>
            <a:srgbClr val="000000"/>
          </a:solidFill>
          <a:ln w="29369" cap="flat">
            <a:noFill/>
            <a:prstDash val="solid"/>
            <a:miter/>
          </a:ln>
        </p:spPr>
        <p:txBody>
          <a:bodyPr rtlCol="0" anchor="ctr"/>
          <a:lstStyle/>
          <a:p>
            <a:endParaRPr lang="en-US"/>
          </a:p>
        </p:txBody>
      </p:sp>
      <p:sp>
        <p:nvSpPr>
          <p:cNvPr id="4" name="Plus Sign 3">
            <a:extLst>
              <a:ext uri="{FF2B5EF4-FFF2-40B4-BE49-F238E27FC236}">
                <a16:creationId xmlns:a16="http://schemas.microsoft.com/office/drawing/2014/main" id="{08370B8A-DCE1-450F-710B-AD6DC45A6838}"/>
              </a:ext>
            </a:extLst>
          </p:cNvPr>
          <p:cNvSpPr/>
          <p:nvPr/>
        </p:nvSpPr>
        <p:spPr>
          <a:xfrm>
            <a:off x="9342456" y="3121115"/>
            <a:ext cx="705641" cy="680047"/>
          </a:xfrm>
          <a:prstGeom prst="mathPlus">
            <a:avLst/>
          </a:prstGeom>
          <a:solidFill>
            <a:srgbClr val="52CAB8"/>
          </a:solidFill>
          <a:ln>
            <a:solidFill>
              <a:srgbClr val="52C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ACD05B-45CC-EC09-1039-3215C4A2D9DD}"/>
              </a:ext>
            </a:extLst>
          </p:cNvPr>
          <p:cNvSpPr/>
          <p:nvPr/>
        </p:nvSpPr>
        <p:spPr>
          <a:xfrm>
            <a:off x="12667132" y="4224496"/>
            <a:ext cx="3824806" cy="3824806"/>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Meeting with solid fill">
            <a:extLst>
              <a:ext uri="{FF2B5EF4-FFF2-40B4-BE49-F238E27FC236}">
                <a16:creationId xmlns:a16="http://schemas.microsoft.com/office/drawing/2014/main" id="{F2157096-37BE-551B-130A-FF170BB57F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67132" y="-206104"/>
            <a:ext cx="3458029" cy="3458029"/>
          </a:xfrm>
          <a:prstGeom prst="rect">
            <a:avLst/>
          </a:prstGeom>
        </p:spPr>
      </p:pic>
    </p:spTree>
    <p:extLst>
      <p:ext uri="{BB962C8B-B14F-4D97-AF65-F5344CB8AC3E}">
        <p14:creationId xmlns:p14="http://schemas.microsoft.com/office/powerpoint/2010/main" val="101560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99F2325-FFC2-4BF8-86ED-88A09B8FEFBD}"/>
              </a:ext>
            </a:extLst>
          </p:cNvPr>
          <p:cNvSpPr/>
          <p:nvPr/>
        </p:nvSpPr>
        <p:spPr>
          <a:xfrm>
            <a:off x="549581" y="1851068"/>
            <a:ext cx="3824806" cy="3824806"/>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0B86A8-C0E9-499D-0410-CCD1D3B07B8E}"/>
              </a:ext>
            </a:extLst>
          </p:cNvPr>
          <p:cNvSpPr>
            <a:spLocks noGrp="1"/>
          </p:cNvSpPr>
          <p:nvPr>
            <p:ph type="title"/>
          </p:nvPr>
        </p:nvSpPr>
        <p:spPr/>
        <p:txBody>
          <a:bodyPr>
            <a:normAutofit/>
          </a:bodyPr>
          <a:lstStyle/>
          <a:p>
            <a:r>
              <a:rPr lang="en-US"/>
              <a:t>Alignment + Discussion</a:t>
            </a:r>
          </a:p>
        </p:txBody>
      </p:sp>
      <p:sp>
        <p:nvSpPr>
          <p:cNvPr id="3" name="Content Placeholder 2">
            <a:extLst>
              <a:ext uri="{FF2B5EF4-FFF2-40B4-BE49-F238E27FC236}">
                <a16:creationId xmlns:a16="http://schemas.microsoft.com/office/drawing/2014/main" id="{3F8BC8D1-89B9-BE9E-4853-D3AEEC846E1C}"/>
              </a:ext>
            </a:extLst>
          </p:cNvPr>
          <p:cNvSpPr>
            <a:spLocks noGrp="1"/>
          </p:cNvSpPr>
          <p:nvPr>
            <p:ph idx="1"/>
          </p:nvPr>
        </p:nvSpPr>
        <p:spPr>
          <a:xfrm>
            <a:off x="4557776" y="1943100"/>
            <a:ext cx="7507224" cy="4233862"/>
          </a:xfrm>
        </p:spPr>
        <p:txBody>
          <a:bodyPr vert="horz" lIns="91440" tIns="45720" rIns="91440" bIns="45720" rtlCol="0" anchor="t">
            <a:normAutofit/>
          </a:bodyPr>
          <a:lstStyle/>
          <a:p>
            <a:r>
              <a:rPr lang="en-US"/>
              <a:t>After initial discussion, ask stewards to recommend their </a:t>
            </a:r>
            <a:r>
              <a:rPr lang="en-US" b="1"/>
              <a:t>best suggestion for all team/programs to ask/collect/store</a:t>
            </a:r>
            <a:r>
              <a:rPr lang="en-US"/>
              <a:t> the selected topic of data </a:t>
            </a:r>
          </a:p>
          <a:p>
            <a:pPr lvl="1"/>
            <a:r>
              <a:rPr lang="en-US">
                <a:cs typeface="Calibri"/>
              </a:rPr>
              <a:t>Ex. Patient demographics</a:t>
            </a:r>
          </a:p>
          <a:p>
            <a:pPr lvl="2"/>
            <a:r>
              <a:rPr lang="en-US">
                <a:cs typeface="Calibri"/>
              </a:rPr>
              <a:t>How is gender being asked/collected?</a:t>
            </a:r>
          </a:p>
          <a:p>
            <a:pPr lvl="3"/>
            <a:r>
              <a:rPr lang="en-US">
                <a:cs typeface="Calibri"/>
              </a:rPr>
              <a:t>Gender at birth vs gender identity vs sexual orientation</a:t>
            </a:r>
            <a:endParaRPr lang="en-US"/>
          </a:p>
          <a:p>
            <a:pPr lvl="2"/>
            <a:r>
              <a:rPr lang="en-US">
                <a:cs typeface="Calibri"/>
              </a:rPr>
              <a:t>How is gender being inputted/stored in various programs </a:t>
            </a:r>
          </a:p>
          <a:p>
            <a:r>
              <a:rPr lang="en-US"/>
              <a:t>Have stewards discuss </a:t>
            </a:r>
            <a:r>
              <a:rPr lang="en-US" b="1"/>
              <a:t>how to best align their recommendations </a:t>
            </a:r>
            <a:r>
              <a:rPr lang="en-US"/>
              <a:t>across the entire division</a:t>
            </a:r>
            <a:endParaRPr lang="en-US">
              <a:cs typeface="Calibri"/>
            </a:endParaRPr>
          </a:p>
        </p:txBody>
      </p:sp>
      <p:pic>
        <p:nvPicPr>
          <p:cNvPr id="6" name="Graphic 5" descr="Meeting with solid fill">
            <a:extLst>
              <a:ext uri="{FF2B5EF4-FFF2-40B4-BE49-F238E27FC236}">
                <a16:creationId xmlns:a16="http://schemas.microsoft.com/office/drawing/2014/main" id="{0D538E57-2783-4C41-95EB-93D954035F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970" y="1910102"/>
            <a:ext cx="3458029" cy="3458029"/>
          </a:xfrm>
          <a:prstGeom prst="rect">
            <a:avLst/>
          </a:prstGeom>
        </p:spPr>
      </p:pic>
      <p:sp>
        <p:nvSpPr>
          <p:cNvPr id="8" name="Oval 7">
            <a:extLst>
              <a:ext uri="{FF2B5EF4-FFF2-40B4-BE49-F238E27FC236}">
                <a16:creationId xmlns:a16="http://schemas.microsoft.com/office/drawing/2014/main" id="{04ADAE56-5454-79EE-D65F-BFB24F06427B}"/>
              </a:ext>
            </a:extLst>
          </p:cNvPr>
          <p:cNvSpPr/>
          <p:nvPr/>
        </p:nvSpPr>
        <p:spPr>
          <a:xfrm>
            <a:off x="-3295435" y="5972779"/>
            <a:ext cx="2809897" cy="2809897"/>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19E1D8-DAAE-45A9-F280-ECD4C744779C}"/>
              </a:ext>
            </a:extLst>
          </p:cNvPr>
          <p:cNvSpPr/>
          <p:nvPr/>
        </p:nvSpPr>
        <p:spPr>
          <a:xfrm>
            <a:off x="-3573570" y="-785780"/>
            <a:ext cx="2809897" cy="2809897"/>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Teacher with solid fill">
            <a:extLst>
              <a:ext uri="{FF2B5EF4-FFF2-40B4-BE49-F238E27FC236}">
                <a16:creationId xmlns:a16="http://schemas.microsoft.com/office/drawing/2014/main" id="{A2FD95A0-6ED0-4A7E-AE07-39E6301A38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0522" y="-612732"/>
            <a:ext cx="2463800" cy="2463800"/>
          </a:xfrm>
          <a:prstGeom prst="rect">
            <a:avLst/>
          </a:prstGeom>
        </p:spPr>
      </p:pic>
      <p:pic>
        <p:nvPicPr>
          <p:cNvPr id="11" name="Graphic 10" descr="Group success with solid fill">
            <a:extLst>
              <a:ext uri="{FF2B5EF4-FFF2-40B4-BE49-F238E27FC236}">
                <a16:creationId xmlns:a16="http://schemas.microsoft.com/office/drawing/2014/main" id="{479838AB-A2FD-F095-0B16-1A2D89B4CE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22387" y="6176962"/>
            <a:ext cx="2463800" cy="2463800"/>
          </a:xfrm>
          <a:prstGeom prst="rect">
            <a:avLst/>
          </a:prstGeom>
        </p:spPr>
      </p:pic>
    </p:spTree>
    <p:extLst>
      <p:ext uri="{BB962C8B-B14F-4D97-AF65-F5344CB8AC3E}">
        <p14:creationId xmlns:p14="http://schemas.microsoft.com/office/powerpoint/2010/main" val="3943605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2093051E-1612-ED49-B2B8-5F43B6C02BD9}"/>
              </a:ext>
            </a:extLst>
          </p:cNvPr>
          <p:cNvSpPr/>
          <p:nvPr/>
        </p:nvSpPr>
        <p:spPr>
          <a:xfrm>
            <a:off x="8374051" y="3810539"/>
            <a:ext cx="2809897" cy="2809897"/>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575822-CA12-0DEB-6689-D25D3602F35D}"/>
              </a:ext>
            </a:extLst>
          </p:cNvPr>
          <p:cNvSpPr/>
          <p:nvPr/>
        </p:nvSpPr>
        <p:spPr>
          <a:xfrm>
            <a:off x="8374051" y="237564"/>
            <a:ext cx="2809897" cy="2809897"/>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0B86A8-C0E9-499D-0410-CCD1D3B07B8E}"/>
              </a:ext>
            </a:extLst>
          </p:cNvPr>
          <p:cNvSpPr>
            <a:spLocks noGrp="1"/>
          </p:cNvSpPr>
          <p:nvPr>
            <p:ph type="title"/>
          </p:nvPr>
        </p:nvSpPr>
        <p:spPr/>
        <p:txBody>
          <a:bodyPr>
            <a:normAutofit/>
          </a:bodyPr>
          <a:lstStyle/>
          <a:p>
            <a:r>
              <a:rPr lang="en-US"/>
              <a:t>Buy-in + Adoption</a:t>
            </a:r>
          </a:p>
        </p:txBody>
      </p:sp>
      <p:sp>
        <p:nvSpPr>
          <p:cNvPr id="3" name="Content Placeholder 2">
            <a:extLst>
              <a:ext uri="{FF2B5EF4-FFF2-40B4-BE49-F238E27FC236}">
                <a16:creationId xmlns:a16="http://schemas.microsoft.com/office/drawing/2014/main" id="{3F8BC8D1-89B9-BE9E-4853-D3AEEC846E1C}"/>
              </a:ext>
            </a:extLst>
          </p:cNvPr>
          <p:cNvSpPr>
            <a:spLocks noGrp="1"/>
          </p:cNvSpPr>
          <p:nvPr>
            <p:ph idx="1"/>
          </p:nvPr>
        </p:nvSpPr>
        <p:spPr>
          <a:xfrm>
            <a:off x="356755" y="1398299"/>
            <a:ext cx="7519924" cy="5286663"/>
          </a:xfrm>
        </p:spPr>
        <p:txBody>
          <a:bodyPr vert="horz" lIns="91440" tIns="45720" rIns="91440" bIns="45720" rtlCol="0" anchor="t">
            <a:normAutofit fontScale="85000" lnSpcReduction="20000"/>
          </a:bodyPr>
          <a:lstStyle/>
          <a:p>
            <a:r>
              <a:rPr lang="en-US" b="1"/>
              <a:t>Pass the proposed recommendation(s)</a:t>
            </a:r>
            <a:r>
              <a:rPr lang="en-US"/>
              <a:t> </a:t>
            </a:r>
            <a:r>
              <a:rPr lang="en-US" b="1"/>
              <a:t>to the Governance Council for review</a:t>
            </a:r>
            <a:endParaRPr lang="en-US"/>
          </a:p>
          <a:p>
            <a:pPr lvl="1"/>
            <a:r>
              <a:rPr lang="en-US" b="1"/>
              <a:t>Option 1: Adopt</a:t>
            </a:r>
            <a:r>
              <a:rPr lang="en-US"/>
              <a:t> -&gt; Send the proposed data standard to the Policy committee to review and make final determination on adoption from all Public Health program perspectives</a:t>
            </a:r>
            <a:endParaRPr lang="en-US">
              <a:cs typeface="Calibri"/>
            </a:endParaRPr>
          </a:p>
          <a:p>
            <a:pPr lvl="2"/>
            <a:r>
              <a:rPr lang="en-US">
                <a:cs typeface="Calibri"/>
              </a:rPr>
              <a:t>Council will work with the Policy committee to develop recommendation into a policy</a:t>
            </a:r>
          </a:p>
          <a:p>
            <a:pPr lvl="1"/>
            <a:r>
              <a:rPr lang="en-US" b="1">
                <a:cs typeface="Calibri"/>
              </a:rPr>
              <a:t>Option 2: Return recommendations to Stewardship Group </a:t>
            </a:r>
            <a:r>
              <a:rPr lang="en-US">
                <a:cs typeface="Calibri"/>
              </a:rPr>
              <a:t>-&gt; Council will suggest areas for revisions and/or request additional research and discussion to flesh out ideas</a:t>
            </a:r>
            <a:endParaRPr lang="en-US"/>
          </a:p>
          <a:p>
            <a:r>
              <a:rPr lang="en-US" b="1">
                <a:cs typeface="Calibri"/>
              </a:rPr>
              <a:t>Ensures formal and informal buy-in across various stakeholders</a:t>
            </a:r>
          </a:p>
          <a:p>
            <a:pPr lvl="1"/>
            <a:r>
              <a:rPr lang="en-US">
                <a:cs typeface="Calibri"/>
              </a:rPr>
              <a:t>Makes sure everyone is properly informed of goal, work of the data gov program, what to expect going forward</a:t>
            </a:r>
          </a:p>
          <a:p>
            <a:r>
              <a:rPr lang="en-US">
                <a:cs typeface="Calibri"/>
              </a:rPr>
              <a:t>Buy-in Examples:</a:t>
            </a:r>
            <a:endParaRPr lang="en-US"/>
          </a:p>
          <a:p>
            <a:pPr lvl="1"/>
            <a:r>
              <a:rPr lang="en-US">
                <a:cs typeface="Calibri"/>
              </a:rPr>
              <a:t>Presentations to various levels of leadership, programs and project teams</a:t>
            </a:r>
          </a:p>
          <a:p>
            <a:pPr lvl="1"/>
            <a:r>
              <a:rPr lang="en-US">
                <a:cs typeface="Calibri"/>
              </a:rPr>
              <a:t>Intent forms </a:t>
            </a:r>
          </a:p>
          <a:p>
            <a:pPr lvl="1"/>
            <a:r>
              <a:rPr lang="en-US">
                <a:cs typeface="Calibri"/>
              </a:rPr>
              <a:t>Lunch &amp; learns</a:t>
            </a:r>
          </a:p>
          <a:p>
            <a:pPr lvl="1"/>
            <a:endParaRPr lang="en-US">
              <a:cs typeface="Calibri"/>
            </a:endParaRPr>
          </a:p>
        </p:txBody>
      </p:sp>
      <p:pic>
        <p:nvPicPr>
          <p:cNvPr id="5" name="Graphic 4" descr="Teacher with solid fill">
            <a:extLst>
              <a:ext uri="{FF2B5EF4-FFF2-40B4-BE49-F238E27FC236}">
                <a16:creationId xmlns:a16="http://schemas.microsoft.com/office/drawing/2014/main" id="{5D5F7D4C-2BCD-AA3B-8C23-761D6D608E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47099" y="410612"/>
            <a:ext cx="2463800" cy="2463800"/>
          </a:xfrm>
          <a:prstGeom prst="rect">
            <a:avLst/>
          </a:prstGeom>
        </p:spPr>
      </p:pic>
      <p:pic>
        <p:nvPicPr>
          <p:cNvPr id="7" name="Graphic 6" descr="Group success with solid fill">
            <a:extLst>
              <a:ext uri="{FF2B5EF4-FFF2-40B4-BE49-F238E27FC236}">
                <a16:creationId xmlns:a16="http://schemas.microsoft.com/office/drawing/2014/main" id="{6A326D26-52D5-29A0-6936-C794651414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7099" y="4014722"/>
            <a:ext cx="2463800" cy="2463800"/>
          </a:xfrm>
          <a:prstGeom prst="rect">
            <a:avLst/>
          </a:prstGeom>
        </p:spPr>
      </p:pic>
      <p:pic>
        <p:nvPicPr>
          <p:cNvPr id="4" name="Graphic 6" descr="Eagle with solid fill">
            <a:extLst>
              <a:ext uri="{FF2B5EF4-FFF2-40B4-BE49-F238E27FC236}">
                <a16:creationId xmlns:a16="http://schemas.microsoft.com/office/drawing/2014/main" id="{60FB9BC4-C9C9-838A-9347-70D38B2846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215632">
            <a:off x="32951" y="-2819480"/>
            <a:ext cx="625689" cy="625689"/>
          </a:xfrm>
          <a:prstGeom prst="rect">
            <a:avLst/>
          </a:prstGeom>
        </p:spPr>
      </p:pic>
      <p:sp>
        <p:nvSpPr>
          <p:cNvPr id="6" name="Plus Sign 5">
            <a:extLst>
              <a:ext uri="{FF2B5EF4-FFF2-40B4-BE49-F238E27FC236}">
                <a16:creationId xmlns:a16="http://schemas.microsoft.com/office/drawing/2014/main" id="{EB17CDCC-5E38-CC8A-BC14-80FA987F1C90}"/>
              </a:ext>
            </a:extLst>
          </p:cNvPr>
          <p:cNvSpPr/>
          <p:nvPr/>
        </p:nvSpPr>
        <p:spPr>
          <a:xfrm>
            <a:off x="9392919" y="3175023"/>
            <a:ext cx="772160" cy="635516"/>
          </a:xfrm>
          <a:prstGeom prst="mathPlus">
            <a:avLst/>
          </a:prstGeom>
          <a:solidFill>
            <a:srgbClr val="52CAB8"/>
          </a:solidFill>
          <a:ln>
            <a:solidFill>
              <a:srgbClr val="52C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893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76C74-AF82-4ED3-B971-7071F1970DFE}"/>
              </a:ext>
            </a:extLst>
          </p:cNvPr>
          <p:cNvSpPr>
            <a:spLocks noGrp="1"/>
          </p:cNvSpPr>
          <p:nvPr>
            <p:ph type="title"/>
          </p:nvPr>
        </p:nvSpPr>
        <p:spPr/>
        <p:txBody>
          <a:bodyPr>
            <a:normAutofit/>
          </a:bodyPr>
          <a:lstStyle/>
          <a:p>
            <a:pPr algn="ctr"/>
            <a:r>
              <a:rPr lang="en-US"/>
              <a:t>Overcome data governance implementation roadblocks through data literacy.</a:t>
            </a:r>
          </a:p>
        </p:txBody>
      </p:sp>
      <p:sp>
        <p:nvSpPr>
          <p:cNvPr id="5" name="Text Placeholder 4">
            <a:extLst>
              <a:ext uri="{FF2B5EF4-FFF2-40B4-BE49-F238E27FC236}">
                <a16:creationId xmlns:a16="http://schemas.microsoft.com/office/drawing/2014/main" id="{1F90CF35-51C8-4FC6-9F1A-9DC3D4045C33}"/>
              </a:ext>
            </a:extLst>
          </p:cNvPr>
          <p:cNvSpPr>
            <a:spLocks noGrp="1"/>
          </p:cNvSpPr>
          <p:nvPr>
            <p:ph type="body" idx="1"/>
          </p:nvPr>
        </p:nvSpPr>
        <p:spPr/>
        <p:txBody>
          <a:bodyPr/>
          <a:lstStyle/>
          <a:p>
            <a:endParaRPr lang="en-US"/>
          </a:p>
        </p:txBody>
      </p:sp>
      <p:pic>
        <p:nvPicPr>
          <p:cNvPr id="2" name="Graphic 6" descr="Eagle with solid fill">
            <a:extLst>
              <a:ext uri="{FF2B5EF4-FFF2-40B4-BE49-F238E27FC236}">
                <a16:creationId xmlns:a16="http://schemas.microsoft.com/office/drawing/2014/main" id="{2F8A6B01-C0C1-A965-3FCB-FDFD988427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15632">
            <a:off x="10003526" y="5372020"/>
            <a:ext cx="625689" cy="625689"/>
          </a:xfrm>
          <a:prstGeom prst="rect">
            <a:avLst/>
          </a:prstGeom>
        </p:spPr>
      </p:pic>
    </p:spTree>
    <p:extLst>
      <p:ext uri="{BB962C8B-B14F-4D97-AF65-F5344CB8AC3E}">
        <p14:creationId xmlns:p14="http://schemas.microsoft.com/office/powerpoint/2010/main" val="1534311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276FBA-5455-64FC-6606-756F88B64175}"/>
              </a:ext>
            </a:extLst>
          </p:cNvPr>
          <p:cNvSpPr>
            <a:spLocks noGrp="1"/>
          </p:cNvSpPr>
          <p:nvPr>
            <p:ph type="title"/>
          </p:nvPr>
        </p:nvSpPr>
        <p:spPr/>
        <p:txBody>
          <a:bodyPr/>
          <a:lstStyle/>
          <a:p>
            <a:r>
              <a:rPr lang="en-US"/>
              <a:t>Data Literacy is a Journey</a:t>
            </a:r>
          </a:p>
        </p:txBody>
      </p:sp>
      <p:grpSp>
        <p:nvGrpSpPr>
          <p:cNvPr id="10" name="Group 9">
            <a:extLst>
              <a:ext uri="{FF2B5EF4-FFF2-40B4-BE49-F238E27FC236}">
                <a16:creationId xmlns:a16="http://schemas.microsoft.com/office/drawing/2014/main" id="{CB7B55F5-3FDA-7B8A-98B0-ADE4B6DBE307}"/>
              </a:ext>
            </a:extLst>
          </p:cNvPr>
          <p:cNvGrpSpPr/>
          <p:nvPr/>
        </p:nvGrpSpPr>
        <p:grpSpPr>
          <a:xfrm>
            <a:off x="1439259" y="1606011"/>
            <a:ext cx="9743760" cy="2716200"/>
            <a:chOff x="1439259" y="1606011"/>
            <a:chExt cx="9743760" cy="271620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2C6F550-018B-2A79-F9B4-EC527315AB2D}"/>
                    </a:ext>
                  </a:extLst>
                </p14:cNvPr>
                <p14:cNvContentPartPr/>
                <p14:nvPr/>
              </p14:nvContentPartPr>
              <p14:xfrm>
                <a:off x="1439259" y="2727771"/>
                <a:ext cx="9504720" cy="1440000"/>
              </p14:xfrm>
            </p:contentPart>
          </mc:Choice>
          <mc:Fallback xmlns="">
            <p:pic>
              <p:nvPicPr>
                <p:cNvPr id="6" name="Ink 5">
                  <a:extLst>
                    <a:ext uri="{FF2B5EF4-FFF2-40B4-BE49-F238E27FC236}">
                      <a16:creationId xmlns:a16="http://schemas.microsoft.com/office/drawing/2014/main" id="{52C6F550-018B-2A79-F9B4-EC527315AB2D}"/>
                    </a:ext>
                  </a:extLst>
                </p:cNvPr>
                <p:cNvPicPr/>
                <p:nvPr/>
              </p:nvPicPr>
              <p:blipFill>
                <a:blip r:embed="rId4"/>
                <a:stretch>
                  <a:fillRect/>
                </a:stretch>
              </p:blipFill>
              <p:spPr>
                <a:xfrm>
                  <a:off x="1403260" y="2691771"/>
                  <a:ext cx="9576357" cy="1511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9AA2BA2-759A-ABE6-4AE1-BBF096959D09}"/>
                    </a:ext>
                  </a:extLst>
                </p14:cNvPr>
                <p14:cNvContentPartPr/>
                <p14:nvPr/>
              </p14:nvContentPartPr>
              <p14:xfrm>
                <a:off x="9967659" y="3333291"/>
                <a:ext cx="936360" cy="988920"/>
              </p14:xfrm>
            </p:contentPart>
          </mc:Choice>
          <mc:Fallback xmlns="">
            <p:pic>
              <p:nvPicPr>
                <p:cNvPr id="7" name="Ink 6">
                  <a:extLst>
                    <a:ext uri="{FF2B5EF4-FFF2-40B4-BE49-F238E27FC236}">
                      <a16:creationId xmlns:a16="http://schemas.microsoft.com/office/drawing/2014/main" id="{09AA2BA2-759A-ABE6-4AE1-BBF096959D09}"/>
                    </a:ext>
                  </a:extLst>
                </p:cNvPr>
                <p:cNvPicPr/>
                <p:nvPr/>
              </p:nvPicPr>
              <p:blipFill>
                <a:blip r:embed="rId6"/>
                <a:stretch>
                  <a:fillRect/>
                </a:stretch>
              </p:blipFill>
              <p:spPr>
                <a:xfrm>
                  <a:off x="9931659" y="3297291"/>
                  <a:ext cx="1008000" cy="1060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151D2F3-53A6-F6D0-F725-4C87B225822C}"/>
                    </a:ext>
                  </a:extLst>
                </p14:cNvPr>
                <p14:cNvContentPartPr/>
                <p14:nvPr/>
              </p14:nvContentPartPr>
              <p14:xfrm>
                <a:off x="10197339" y="1820931"/>
                <a:ext cx="245520" cy="645840"/>
              </p14:xfrm>
            </p:contentPart>
          </mc:Choice>
          <mc:Fallback xmlns="">
            <p:pic>
              <p:nvPicPr>
                <p:cNvPr id="8" name="Ink 7">
                  <a:extLst>
                    <a:ext uri="{FF2B5EF4-FFF2-40B4-BE49-F238E27FC236}">
                      <a16:creationId xmlns:a16="http://schemas.microsoft.com/office/drawing/2014/main" id="{D151D2F3-53A6-F6D0-F725-4C87B225822C}"/>
                    </a:ext>
                  </a:extLst>
                </p:cNvPr>
                <p:cNvPicPr/>
                <p:nvPr/>
              </p:nvPicPr>
              <p:blipFill>
                <a:blip r:embed="rId8"/>
                <a:stretch>
                  <a:fillRect/>
                </a:stretch>
              </p:blipFill>
              <p:spPr>
                <a:xfrm>
                  <a:off x="10161286" y="1784911"/>
                  <a:ext cx="317265" cy="717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8A64799C-7C5A-CD0F-352F-02055B26EB01}"/>
                    </a:ext>
                  </a:extLst>
                </p14:cNvPr>
                <p14:cNvContentPartPr/>
                <p14:nvPr/>
              </p14:nvContentPartPr>
              <p14:xfrm>
                <a:off x="9468699" y="1606011"/>
                <a:ext cx="1714320" cy="844920"/>
              </p14:xfrm>
            </p:contentPart>
          </mc:Choice>
          <mc:Fallback xmlns="">
            <p:pic>
              <p:nvPicPr>
                <p:cNvPr id="9" name="Ink 8">
                  <a:extLst>
                    <a:ext uri="{FF2B5EF4-FFF2-40B4-BE49-F238E27FC236}">
                      <a16:creationId xmlns:a16="http://schemas.microsoft.com/office/drawing/2014/main" id="{8A64799C-7C5A-CD0F-352F-02055B26EB01}"/>
                    </a:ext>
                  </a:extLst>
                </p:cNvPr>
                <p:cNvPicPr/>
                <p:nvPr/>
              </p:nvPicPr>
              <p:blipFill>
                <a:blip r:embed="rId10"/>
                <a:stretch>
                  <a:fillRect/>
                </a:stretch>
              </p:blipFill>
              <p:spPr>
                <a:xfrm>
                  <a:off x="9432699" y="1569996"/>
                  <a:ext cx="1785960" cy="916591"/>
                </a:xfrm>
                <a:prstGeom prst="rect">
                  <a:avLst/>
                </a:prstGeom>
              </p:spPr>
            </p:pic>
          </mc:Fallback>
        </mc:AlternateContent>
      </p:grpSp>
      <p:grpSp>
        <p:nvGrpSpPr>
          <p:cNvPr id="20" name="Group 19">
            <a:extLst>
              <a:ext uri="{FF2B5EF4-FFF2-40B4-BE49-F238E27FC236}">
                <a16:creationId xmlns:a16="http://schemas.microsoft.com/office/drawing/2014/main" id="{36CCB927-D321-9862-3BFB-1888ABE6634A}"/>
              </a:ext>
            </a:extLst>
          </p:cNvPr>
          <p:cNvGrpSpPr/>
          <p:nvPr/>
        </p:nvGrpSpPr>
        <p:grpSpPr>
          <a:xfrm>
            <a:off x="2648139" y="1770531"/>
            <a:ext cx="4932000" cy="4563360"/>
            <a:chOff x="2648139" y="1770531"/>
            <a:chExt cx="4932000" cy="4563360"/>
          </a:xfrm>
        </p:grpSpPr>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1A8117B2-EFFE-6475-289E-A5A642DB41BA}"/>
                    </a:ext>
                  </a:extLst>
                </p14:cNvPr>
                <p14:cNvContentPartPr/>
                <p14:nvPr/>
              </p14:nvContentPartPr>
              <p14:xfrm>
                <a:off x="4336539" y="2957811"/>
                <a:ext cx="1749240" cy="2216880"/>
              </p14:xfrm>
            </p:contentPart>
          </mc:Choice>
          <mc:Fallback xmlns="">
            <p:pic>
              <p:nvPicPr>
                <p:cNvPr id="16" name="Ink 15">
                  <a:extLst>
                    <a:ext uri="{FF2B5EF4-FFF2-40B4-BE49-F238E27FC236}">
                      <a16:creationId xmlns:a16="http://schemas.microsoft.com/office/drawing/2014/main" id="{1A8117B2-EFFE-6475-289E-A5A642DB41BA}"/>
                    </a:ext>
                  </a:extLst>
                </p:cNvPr>
                <p:cNvPicPr/>
                <p:nvPr/>
              </p:nvPicPr>
              <p:blipFill>
                <a:blip r:embed="rId12"/>
                <a:stretch>
                  <a:fillRect/>
                </a:stretch>
              </p:blipFill>
              <p:spPr>
                <a:xfrm>
                  <a:off x="4273539" y="2894811"/>
                  <a:ext cx="1874880" cy="2342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2CC225B7-83FB-D6AF-E5C6-94E1EC173B3D}"/>
                    </a:ext>
                  </a:extLst>
                </p14:cNvPr>
                <p14:cNvContentPartPr/>
                <p14:nvPr/>
              </p14:nvContentPartPr>
              <p14:xfrm>
                <a:off x="4648659" y="2504931"/>
                <a:ext cx="1389600" cy="2004480"/>
              </p14:xfrm>
            </p:contentPart>
          </mc:Choice>
          <mc:Fallback xmlns="">
            <p:pic>
              <p:nvPicPr>
                <p:cNvPr id="17" name="Ink 16">
                  <a:extLst>
                    <a:ext uri="{FF2B5EF4-FFF2-40B4-BE49-F238E27FC236}">
                      <a16:creationId xmlns:a16="http://schemas.microsoft.com/office/drawing/2014/main" id="{2CC225B7-83FB-D6AF-E5C6-94E1EC173B3D}"/>
                    </a:ext>
                  </a:extLst>
                </p:cNvPr>
                <p:cNvPicPr/>
                <p:nvPr/>
              </p:nvPicPr>
              <p:blipFill>
                <a:blip r:embed="rId14"/>
                <a:stretch>
                  <a:fillRect/>
                </a:stretch>
              </p:blipFill>
              <p:spPr>
                <a:xfrm>
                  <a:off x="4585659" y="2441931"/>
                  <a:ext cx="1515240" cy="2130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4D3EEF7F-9F81-8770-FF44-D13864D22D3F}"/>
                    </a:ext>
                  </a:extLst>
                </p14:cNvPr>
                <p14:cNvContentPartPr/>
                <p14:nvPr/>
              </p14:nvContentPartPr>
              <p14:xfrm>
                <a:off x="2648139" y="1770531"/>
                <a:ext cx="4932000" cy="4563360"/>
              </p14:xfrm>
            </p:contentPart>
          </mc:Choice>
          <mc:Fallback xmlns="">
            <p:pic>
              <p:nvPicPr>
                <p:cNvPr id="19" name="Ink 18">
                  <a:extLst>
                    <a:ext uri="{FF2B5EF4-FFF2-40B4-BE49-F238E27FC236}">
                      <a16:creationId xmlns:a16="http://schemas.microsoft.com/office/drawing/2014/main" id="{4D3EEF7F-9F81-8770-FF44-D13864D22D3F}"/>
                    </a:ext>
                  </a:extLst>
                </p:cNvPr>
                <p:cNvPicPr/>
                <p:nvPr/>
              </p:nvPicPr>
              <p:blipFill>
                <a:blip r:embed="rId16"/>
                <a:stretch>
                  <a:fillRect/>
                </a:stretch>
              </p:blipFill>
              <p:spPr>
                <a:xfrm>
                  <a:off x="2585139" y="1707536"/>
                  <a:ext cx="5057640" cy="4688990"/>
                </a:xfrm>
                <a:prstGeom prst="rect">
                  <a:avLst/>
                </a:prstGeom>
              </p:spPr>
            </p:pic>
          </mc:Fallback>
        </mc:AlternateContent>
      </p:grpSp>
      <p:pic>
        <p:nvPicPr>
          <p:cNvPr id="2" name="Graphic 6" descr="Eagle with solid fill">
            <a:extLst>
              <a:ext uri="{FF2B5EF4-FFF2-40B4-BE49-F238E27FC236}">
                <a16:creationId xmlns:a16="http://schemas.microsoft.com/office/drawing/2014/main" id="{7E277526-A1ED-1CBD-0C6D-21071AA5615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1215632">
            <a:off x="11737076" y="-844847"/>
            <a:ext cx="625689" cy="625689"/>
          </a:xfrm>
          <a:prstGeom prst="rect">
            <a:avLst/>
          </a:prstGeom>
        </p:spPr>
      </p:pic>
    </p:spTree>
    <p:extLst>
      <p:ext uri="{BB962C8B-B14F-4D97-AF65-F5344CB8AC3E}">
        <p14:creationId xmlns:p14="http://schemas.microsoft.com/office/powerpoint/2010/main" val="3630698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000" fill="hold"/>
                                        <p:tgtEl>
                                          <p:spTgt spid="20"/>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82D8-199A-E30D-DE82-CA798260AA08}"/>
              </a:ext>
            </a:extLst>
          </p:cNvPr>
          <p:cNvSpPr>
            <a:spLocks noGrp="1"/>
          </p:cNvSpPr>
          <p:nvPr>
            <p:ph type="title"/>
          </p:nvPr>
        </p:nvSpPr>
        <p:spPr/>
        <p:txBody>
          <a:bodyPr/>
          <a:lstStyle/>
          <a:p>
            <a:r>
              <a:rPr lang="en-US"/>
              <a:t>Data Literacy is an actual Journey</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C39E9CA6-FE9D-FC43-9F56-C7217401D5D4}"/>
                  </a:ext>
                </a:extLst>
              </p14:cNvPr>
              <p14:cNvContentPartPr/>
              <p14:nvPr/>
            </p14:nvContentPartPr>
            <p14:xfrm>
              <a:off x="914367" y="1410891"/>
              <a:ext cx="10176840" cy="4305600"/>
            </p14:xfrm>
          </p:contentPart>
        </mc:Choice>
        <mc:Fallback xmlns="">
          <p:pic>
            <p:nvPicPr>
              <p:cNvPr id="5" name="Ink 4">
                <a:extLst>
                  <a:ext uri="{FF2B5EF4-FFF2-40B4-BE49-F238E27FC236}">
                    <a16:creationId xmlns:a16="http://schemas.microsoft.com/office/drawing/2014/main" id="{C39E9CA6-FE9D-FC43-9F56-C7217401D5D4}"/>
                  </a:ext>
                </a:extLst>
              </p:cNvPr>
              <p:cNvPicPr/>
              <p:nvPr/>
            </p:nvPicPr>
            <p:blipFill>
              <a:blip r:embed="rId4"/>
              <a:stretch>
                <a:fillRect/>
              </a:stretch>
            </p:blipFill>
            <p:spPr>
              <a:xfrm>
                <a:off x="878366" y="1374891"/>
                <a:ext cx="10248483" cy="4377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2E45F64B-0425-43CC-B85D-8DD0E3E2636E}"/>
                  </a:ext>
                </a:extLst>
              </p14:cNvPr>
              <p14:cNvContentPartPr/>
              <p14:nvPr/>
            </p14:nvContentPartPr>
            <p14:xfrm>
              <a:off x="11041887" y="2366691"/>
              <a:ext cx="154440" cy="212040"/>
            </p14:xfrm>
          </p:contentPart>
        </mc:Choice>
        <mc:Fallback xmlns="">
          <p:pic>
            <p:nvPicPr>
              <p:cNvPr id="6" name="Ink 5">
                <a:extLst>
                  <a:ext uri="{FF2B5EF4-FFF2-40B4-BE49-F238E27FC236}">
                    <a16:creationId xmlns:a16="http://schemas.microsoft.com/office/drawing/2014/main" id="{2E45F64B-0425-43CC-B85D-8DD0E3E2636E}"/>
                  </a:ext>
                </a:extLst>
              </p:cNvPr>
              <p:cNvPicPr/>
              <p:nvPr/>
            </p:nvPicPr>
            <p:blipFill>
              <a:blip r:embed="rId6"/>
              <a:stretch>
                <a:fillRect/>
              </a:stretch>
            </p:blipFill>
            <p:spPr>
              <a:xfrm>
                <a:off x="11005887" y="2330752"/>
                <a:ext cx="226080" cy="283559"/>
              </a:xfrm>
              <a:prstGeom prst="rect">
                <a:avLst/>
              </a:prstGeom>
            </p:spPr>
          </p:pic>
        </mc:Fallback>
      </mc:AlternateContent>
      <p:grpSp>
        <p:nvGrpSpPr>
          <p:cNvPr id="12" name="Group 11">
            <a:extLst>
              <a:ext uri="{FF2B5EF4-FFF2-40B4-BE49-F238E27FC236}">
                <a16:creationId xmlns:a16="http://schemas.microsoft.com/office/drawing/2014/main" id="{73BDBC07-7042-B586-9C39-6C01F55174BB}"/>
              </a:ext>
            </a:extLst>
          </p:cNvPr>
          <p:cNvGrpSpPr/>
          <p:nvPr/>
        </p:nvGrpSpPr>
        <p:grpSpPr>
          <a:xfrm>
            <a:off x="10829487" y="1651731"/>
            <a:ext cx="425880" cy="325440"/>
            <a:chOff x="10829487" y="1651731"/>
            <a:chExt cx="425880" cy="32544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393B9979-6D93-55B8-069F-7211782C94F1}"/>
                    </a:ext>
                  </a:extLst>
                </p14:cNvPr>
                <p14:cNvContentPartPr/>
                <p14:nvPr/>
              </p14:nvContentPartPr>
              <p14:xfrm>
                <a:off x="10908327" y="1697811"/>
                <a:ext cx="226080" cy="266760"/>
              </p14:xfrm>
            </p:contentPart>
          </mc:Choice>
          <mc:Fallback xmlns="">
            <p:pic>
              <p:nvPicPr>
                <p:cNvPr id="10" name="Ink 9">
                  <a:extLst>
                    <a:ext uri="{FF2B5EF4-FFF2-40B4-BE49-F238E27FC236}">
                      <a16:creationId xmlns:a16="http://schemas.microsoft.com/office/drawing/2014/main" id="{393B9979-6D93-55B8-069F-7211782C94F1}"/>
                    </a:ext>
                  </a:extLst>
                </p:cNvPr>
                <p:cNvPicPr/>
                <p:nvPr/>
              </p:nvPicPr>
              <p:blipFill>
                <a:blip r:embed="rId8"/>
                <a:stretch>
                  <a:fillRect/>
                </a:stretch>
              </p:blipFill>
              <p:spPr>
                <a:xfrm>
                  <a:off x="10872327" y="1661811"/>
                  <a:ext cx="29772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89A280CD-5AF3-8674-523B-6C17FB8890BE}"/>
                    </a:ext>
                  </a:extLst>
                </p14:cNvPr>
                <p14:cNvContentPartPr/>
                <p14:nvPr/>
              </p14:nvContentPartPr>
              <p14:xfrm>
                <a:off x="10829487" y="1651731"/>
                <a:ext cx="425880" cy="325440"/>
              </p14:xfrm>
            </p:contentPart>
          </mc:Choice>
          <mc:Fallback xmlns="">
            <p:pic>
              <p:nvPicPr>
                <p:cNvPr id="11" name="Ink 10">
                  <a:extLst>
                    <a:ext uri="{FF2B5EF4-FFF2-40B4-BE49-F238E27FC236}">
                      <a16:creationId xmlns:a16="http://schemas.microsoft.com/office/drawing/2014/main" id="{89A280CD-5AF3-8674-523B-6C17FB8890BE}"/>
                    </a:ext>
                  </a:extLst>
                </p:cNvPr>
                <p:cNvPicPr/>
                <p:nvPr/>
              </p:nvPicPr>
              <p:blipFill>
                <a:blip r:embed="rId10"/>
                <a:stretch>
                  <a:fillRect/>
                </a:stretch>
              </p:blipFill>
              <p:spPr>
                <a:xfrm>
                  <a:off x="10793517" y="1615731"/>
                  <a:ext cx="497459" cy="397080"/>
                </a:xfrm>
                <a:prstGeom prst="rect">
                  <a:avLst/>
                </a:prstGeom>
              </p:spPr>
            </p:pic>
          </mc:Fallback>
        </mc:AlternateContent>
      </p:grpSp>
      <p:sp>
        <p:nvSpPr>
          <p:cNvPr id="13" name="Oval 12">
            <a:extLst>
              <a:ext uri="{FF2B5EF4-FFF2-40B4-BE49-F238E27FC236}">
                <a16:creationId xmlns:a16="http://schemas.microsoft.com/office/drawing/2014/main" id="{576FCD07-DA0E-D208-323D-29F1A80120D9}"/>
              </a:ext>
            </a:extLst>
          </p:cNvPr>
          <p:cNvSpPr/>
          <p:nvPr/>
        </p:nvSpPr>
        <p:spPr>
          <a:xfrm rot="9409950">
            <a:off x="12509180" y="1410891"/>
            <a:ext cx="3571154" cy="3571154"/>
          </a:xfrm>
          <a:prstGeom prst="ellipse">
            <a:avLst/>
          </a:prstGeom>
          <a:blipFill>
            <a:blip r:embed="rId11"/>
            <a:stretch>
              <a:fillRect l="-54766" t="-46533" r="-18518" b="-7928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EE14AF2-D76D-E021-D41B-EE79328C0523}"/>
              </a:ext>
            </a:extLst>
          </p:cNvPr>
          <p:cNvSpPr/>
          <p:nvPr/>
        </p:nvSpPr>
        <p:spPr>
          <a:xfrm rot="9409950">
            <a:off x="16357280" y="1410891"/>
            <a:ext cx="3571154" cy="3571154"/>
          </a:xfrm>
          <a:prstGeom prst="ellipse">
            <a:avLst/>
          </a:prstGeom>
          <a:blipFill>
            <a:blip r:embed="rId12"/>
            <a:stretch>
              <a:fillRect l="-76133" t="-54333" r="-21595" b="-7662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E80190-9BE3-0B3A-BECB-C958ECF8FE50}"/>
              </a:ext>
            </a:extLst>
          </p:cNvPr>
          <p:cNvSpPr/>
          <p:nvPr/>
        </p:nvSpPr>
        <p:spPr>
          <a:xfrm rot="9409950">
            <a:off x="20205380" y="1410891"/>
            <a:ext cx="3571154" cy="3571154"/>
          </a:xfrm>
          <a:prstGeom prst="ellipse">
            <a:avLst/>
          </a:prstGeom>
          <a:blipFill>
            <a:blip r:embed="rId13"/>
            <a:stretch>
              <a:fillRect l="-33354" t="-28130" r="-21771" b="-4958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781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drawProgress</p:attrName>
                                        </p:attrNameLst>
                                      </p:cBhvr>
                                      <p:tavLst>
                                        <p:tav tm="0">
                                          <p:val>
                                            <p:fltVal val="0"/>
                                          </p:val>
                                        </p:tav>
                                        <p:tav tm="100000">
                                          <p:val>
                                            <p:fltVal val="1"/>
                                          </p:val>
                                        </p:tav>
                                      </p:tavLst>
                                    </p:anim>
                                  </p:childTnLst>
                                </p:cTn>
                              </p:par>
                            </p:childTnLst>
                          </p:cTn>
                        </p:par>
                        <p:par>
                          <p:cTn id="8" fill="hold">
                            <p:stCondLst>
                              <p:cond delay="2000"/>
                            </p:stCondLst>
                            <p:childTnLst>
                              <p:par>
                                <p:cTn id="9" presetID="63"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 fill="hold"/>
                                        <p:tgtEl>
                                          <p:spTgt spid="6"/>
                                        </p:tgtEl>
                                        <p:attrNameLst>
                                          <p:attrName>drawProgress</p:attrName>
                                        </p:attrNameLst>
                                      </p:cBhvr>
                                      <p:tavLst>
                                        <p:tav tm="0">
                                          <p:val>
                                            <p:fltVal val="0"/>
                                          </p:val>
                                        </p:tav>
                                        <p:tav tm="100000">
                                          <p:val>
                                            <p:fltVal val="1"/>
                                          </p:val>
                                        </p:tav>
                                      </p:tavLst>
                                    </p:anim>
                                  </p:childTnLst>
                                </p:cTn>
                              </p:par>
                            </p:childTnLst>
                          </p:cTn>
                        </p:par>
                        <p:par>
                          <p:cTn id="12" fill="hold">
                            <p:stCondLst>
                              <p:cond delay="2010"/>
                            </p:stCondLst>
                            <p:childTnLst>
                              <p:par>
                                <p:cTn id="13" presetID="63"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250" fill="hold"/>
                                        <p:tgtEl>
                                          <p:spTgt spid="1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96829EF8-4314-E3A2-8ADF-9263BD523C56}"/>
              </a:ext>
            </a:extLst>
          </p:cNvPr>
          <p:cNvSpPr/>
          <p:nvPr/>
        </p:nvSpPr>
        <p:spPr>
          <a:xfrm>
            <a:off x="462323" y="1369679"/>
            <a:ext cx="3571154" cy="3571154"/>
          </a:xfrm>
          <a:prstGeom prst="ellipse">
            <a:avLst/>
          </a:prstGeom>
          <a:blipFill>
            <a:blip r:embed="rId3"/>
            <a:stretch>
              <a:fillRect l="-54766" t="-46533" r="-18518" b="-7928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E90D8-6267-0311-A7B1-F22884E912D4}"/>
              </a:ext>
            </a:extLst>
          </p:cNvPr>
          <p:cNvSpPr>
            <a:spLocks noGrp="1"/>
          </p:cNvSpPr>
          <p:nvPr>
            <p:ph type="title"/>
          </p:nvPr>
        </p:nvSpPr>
        <p:spPr/>
        <p:txBody>
          <a:bodyPr/>
          <a:lstStyle/>
          <a:p>
            <a:r>
              <a:rPr lang="en-US"/>
              <a:t>Data Literacy Journey</a:t>
            </a:r>
          </a:p>
        </p:txBody>
      </p:sp>
      <p:sp>
        <p:nvSpPr>
          <p:cNvPr id="10" name="Oval 9">
            <a:extLst>
              <a:ext uri="{FF2B5EF4-FFF2-40B4-BE49-F238E27FC236}">
                <a16:creationId xmlns:a16="http://schemas.microsoft.com/office/drawing/2014/main" id="{45889C55-E37C-7DB7-DDC3-3D41C1CFD879}"/>
              </a:ext>
            </a:extLst>
          </p:cNvPr>
          <p:cNvSpPr/>
          <p:nvPr/>
        </p:nvSpPr>
        <p:spPr>
          <a:xfrm>
            <a:off x="4310423" y="1369679"/>
            <a:ext cx="3571154" cy="3571154"/>
          </a:xfrm>
          <a:prstGeom prst="ellipse">
            <a:avLst/>
          </a:prstGeom>
          <a:blipFill>
            <a:blip r:embed="rId4"/>
            <a:stretch>
              <a:fillRect l="-76133" t="-54333" r="-21595" b="-7662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A4E90A-E390-E67D-0B81-286BDDFFC38B}"/>
              </a:ext>
            </a:extLst>
          </p:cNvPr>
          <p:cNvSpPr/>
          <p:nvPr/>
        </p:nvSpPr>
        <p:spPr>
          <a:xfrm>
            <a:off x="8158523" y="1369679"/>
            <a:ext cx="3571154" cy="3571154"/>
          </a:xfrm>
          <a:prstGeom prst="ellipse">
            <a:avLst/>
          </a:prstGeom>
          <a:blipFill>
            <a:blip r:embed="rId5"/>
            <a:stretch>
              <a:fillRect l="-33354" t="-28130" r="-21771" b="-4958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90556CE-7449-F230-9263-2392B42AC97A}"/>
              </a:ext>
            </a:extLst>
          </p:cNvPr>
          <p:cNvSpPr/>
          <p:nvPr/>
        </p:nvSpPr>
        <p:spPr>
          <a:xfrm>
            <a:off x="647700" y="4562387"/>
            <a:ext cx="3200400" cy="1344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Understand the Why</a:t>
            </a:r>
          </a:p>
        </p:txBody>
      </p:sp>
      <p:sp>
        <p:nvSpPr>
          <p:cNvPr id="5" name="Rectangle: Rounded Corners 4">
            <a:extLst>
              <a:ext uri="{FF2B5EF4-FFF2-40B4-BE49-F238E27FC236}">
                <a16:creationId xmlns:a16="http://schemas.microsoft.com/office/drawing/2014/main" id="{F04B8194-97EC-1A55-7C17-B2E886613DB8}"/>
              </a:ext>
            </a:extLst>
          </p:cNvPr>
          <p:cNvSpPr/>
          <p:nvPr/>
        </p:nvSpPr>
        <p:spPr>
          <a:xfrm>
            <a:off x="4495800" y="4562387"/>
            <a:ext cx="3200400" cy="1344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Create Desire for Change</a:t>
            </a:r>
          </a:p>
        </p:txBody>
      </p:sp>
      <p:sp>
        <p:nvSpPr>
          <p:cNvPr id="6" name="Rectangle: Rounded Corners 5">
            <a:extLst>
              <a:ext uri="{FF2B5EF4-FFF2-40B4-BE49-F238E27FC236}">
                <a16:creationId xmlns:a16="http://schemas.microsoft.com/office/drawing/2014/main" id="{9E3E4F39-6BE9-D9F0-5D5C-E8272DA6A5EB}"/>
              </a:ext>
            </a:extLst>
          </p:cNvPr>
          <p:cNvSpPr/>
          <p:nvPr/>
        </p:nvSpPr>
        <p:spPr>
          <a:xfrm>
            <a:off x="8343900" y="4562387"/>
            <a:ext cx="3200400" cy="1344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Engage People</a:t>
            </a:r>
          </a:p>
        </p:txBody>
      </p:sp>
    </p:spTree>
    <p:extLst>
      <p:ext uri="{BB962C8B-B14F-4D97-AF65-F5344CB8AC3E}">
        <p14:creationId xmlns:p14="http://schemas.microsoft.com/office/powerpoint/2010/main" val="867978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96829EF8-4314-E3A2-8ADF-9263BD523C56}"/>
              </a:ext>
            </a:extLst>
          </p:cNvPr>
          <p:cNvSpPr/>
          <p:nvPr/>
        </p:nvSpPr>
        <p:spPr>
          <a:xfrm>
            <a:off x="409575" y="476695"/>
            <a:ext cx="4628705" cy="4628705"/>
          </a:xfrm>
          <a:prstGeom prst="ellipse">
            <a:avLst/>
          </a:prstGeom>
          <a:blipFill>
            <a:blip r:embed="rId3"/>
            <a:stretch>
              <a:fillRect l="-54766" t="-46533" r="-18518" b="-7928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889C55-E37C-7DB7-DDC3-3D41C1CFD879}"/>
              </a:ext>
            </a:extLst>
          </p:cNvPr>
          <p:cNvSpPr/>
          <p:nvPr/>
        </p:nvSpPr>
        <p:spPr>
          <a:xfrm>
            <a:off x="12453175" y="809626"/>
            <a:ext cx="3571154" cy="3571154"/>
          </a:xfrm>
          <a:prstGeom prst="ellipse">
            <a:avLst/>
          </a:prstGeom>
          <a:blipFill>
            <a:blip r:embed="rId4"/>
            <a:stretch>
              <a:fillRect l="-76133" t="-54333" r="-21595" b="-7662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A4E90A-E390-E67D-0B81-286BDDFFC38B}"/>
              </a:ext>
            </a:extLst>
          </p:cNvPr>
          <p:cNvSpPr/>
          <p:nvPr/>
        </p:nvSpPr>
        <p:spPr>
          <a:xfrm>
            <a:off x="8225921" y="7160879"/>
            <a:ext cx="3571154" cy="3571154"/>
          </a:xfrm>
          <a:prstGeom prst="ellipse">
            <a:avLst/>
          </a:prstGeom>
          <a:blipFill>
            <a:blip r:embed="rId5"/>
            <a:stretch>
              <a:fillRect l="-33354" t="-28130" r="-21771" b="-4958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90556CE-7449-F230-9263-2392B42AC97A}"/>
              </a:ext>
            </a:extLst>
          </p:cNvPr>
          <p:cNvSpPr/>
          <p:nvPr/>
        </p:nvSpPr>
        <p:spPr>
          <a:xfrm>
            <a:off x="409575" y="5248275"/>
            <a:ext cx="448877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Understand the Why</a:t>
            </a:r>
          </a:p>
        </p:txBody>
      </p:sp>
      <p:sp>
        <p:nvSpPr>
          <p:cNvPr id="5" name="Rectangle: Rounded Corners 4">
            <a:extLst>
              <a:ext uri="{FF2B5EF4-FFF2-40B4-BE49-F238E27FC236}">
                <a16:creationId xmlns:a16="http://schemas.microsoft.com/office/drawing/2014/main" id="{F04B8194-97EC-1A55-7C17-B2E886613DB8}"/>
              </a:ext>
            </a:extLst>
          </p:cNvPr>
          <p:cNvSpPr/>
          <p:nvPr/>
        </p:nvSpPr>
        <p:spPr>
          <a:xfrm>
            <a:off x="12638552" y="4002334"/>
            <a:ext cx="3200400" cy="1344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Create Desire for Change</a:t>
            </a:r>
          </a:p>
        </p:txBody>
      </p:sp>
      <p:sp>
        <p:nvSpPr>
          <p:cNvPr id="6" name="Rectangle: Rounded Corners 5">
            <a:extLst>
              <a:ext uri="{FF2B5EF4-FFF2-40B4-BE49-F238E27FC236}">
                <a16:creationId xmlns:a16="http://schemas.microsoft.com/office/drawing/2014/main" id="{9E3E4F39-6BE9-D9F0-5D5C-E8272DA6A5EB}"/>
              </a:ext>
            </a:extLst>
          </p:cNvPr>
          <p:cNvSpPr/>
          <p:nvPr/>
        </p:nvSpPr>
        <p:spPr>
          <a:xfrm>
            <a:off x="8411298" y="10353587"/>
            <a:ext cx="3200400" cy="1344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Engage People</a:t>
            </a:r>
          </a:p>
        </p:txBody>
      </p:sp>
      <p:sp>
        <p:nvSpPr>
          <p:cNvPr id="8" name="Content Placeholder 2">
            <a:extLst>
              <a:ext uri="{FF2B5EF4-FFF2-40B4-BE49-F238E27FC236}">
                <a16:creationId xmlns:a16="http://schemas.microsoft.com/office/drawing/2014/main" id="{8E0F3C17-D882-FDF3-03DD-5A33C7BA1C5A}"/>
              </a:ext>
            </a:extLst>
          </p:cNvPr>
          <p:cNvSpPr>
            <a:spLocks noGrp="1"/>
          </p:cNvSpPr>
          <p:nvPr>
            <p:ph idx="1"/>
          </p:nvPr>
        </p:nvSpPr>
        <p:spPr>
          <a:xfrm>
            <a:off x="5362575" y="809626"/>
            <a:ext cx="6626370" cy="5008706"/>
          </a:xfrm>
        </p:spPr>
        <p:txBody>
          <a:bodyPr>
            <a:normAutofit/>
          </a:bodyPr>
          <a:lstStyle/>
          <a:p>
            <a:r>
              <a:rPr lang="en-US"/>
              <a:t>Utilize the </a:t>
            </a:r>
            <a:r>
              <a:rPr lang="en-US" b="1"/>
              <a:t>ADKAR</a:t>
            </a:r>
            <a:r>
              <a:rPr lang="en-US"/>
              <a:t> Model</a:t>
            </a:r>
          </a:p>
          <a:p>
            <a:pPr lvl="1"/>
            <a:r>
              <a:rPr lang="en-US"/>
              <a:t>Awareness, Desire, Knowledge, Ability, and Reinforcement</a:t>
            </a:r>
          </a:p>
          <a:p>
            <a:pPr lvl="1"/>
            <a:r>
              <a:rPr lang="en-US"/>
              <a:t>Model promotes employee engagement and increases the likelihood of successful change adoption</a:t>
            </a:r>
          </a:p>
          <a:p>
            <a:r>
              <a:rPr lang="en-US"/>
              <a:t>Understand the why</a:t>
            </a:r>
          </a:p>
          <a:p>
            <a:pPr lvl="1"/>
            <a:r>
              <a:rPr lang="en-US"/>
              <a:t>Set clear vision of data governance from all levels of the organization</a:t>
            </a:r>
          </a:p>
          <a:p>
            <a:pPr lvl="1"/>
            <a:r>
              <a:rPr lang="en-US"/>
              <a:t>Creating awareness of the need for change, ensures everyone understands the reasons behind it</a:t>
            </a:r>
          </a:p>
        </p:txBody>
      </p:sp>
    </p:spTree>
    <p:extLst>
      <p:ext uri="{BB962C8B-B14F-4D97-AF65-F5344CB8AC3E}">
        <p14:creationId xmlns:p14="http://schemas.microsoft.com/office/powerpoint/2010/main" val="2469399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96829EF8-4314-E3A2-8ADF-9263BD523C56}"/>
              </a:ext>
            </a:extLst>
          </p:cNvPr>
          <p:cNvSpPr/>
          <p:nvPr/>
        </p:nvSpPr>
        <p:spPr>
          <a:xfrm>
            <a:off x="-5053106" y="1075772"/>
            <a:ext cx="3571154" cy="3571154"/>
          </a:xfrm>
          <a:prstGeom prst="ellipse">
            <a:avLst/>
          </a:prstGeom>
          <a:blipFill>
            <a:blip r:embed="rId3"/>
            <a:stretch>
              <a:fillRect l="-54766" t="-46533" r="-18518" b="-7928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A4E90A-E390-E67D-0B81-286BDDFFC38B}"/>
              </a:ext>
            </a:extLst>
          </p:cNvPr>
          <p:cNvSpPr/>
          <p:nvPr/>
        </p:nvSpPr>
        <p:spPr>
          <a:xfrm>
            <a:off x="7795666" y="7088307"/>
            <a:ext cx="3571154" cy="3571154"/>
          </a:xfrm>
          <a:prstGeom prst="ellipse">
            <a:avLst/>
          </a:prstGeom>
          <a:blipFill>
            <a:blip r:embed="rId4"/>
            <a:stretch>
              <a:fillRect l="-33354" t="-28130" r="-21771" b="-4958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90556CE-7449-F230-9263-2392B42AC97A}"/>
              </a:ext>
            </a:extLst>
          </p:cNvPr>
          <p:cNvSpPr/>
          <p:nvPr/>
        </p:nvSpPr>
        <p:spPr>
          <a:xfrm>
            <a:off x="-4867729" y="4268480"/>
            <a:ext cx="3200400" cy="1344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Understand the Why</a:t>
            </a:r>
          </a:p>
        </p:txBody>
      </p:sp>
      <p:sp>
        <p:nvSpPr>
          <p:cNvPr id="6" name="Rectangle: Rounded Corners 5">
            <a:extLst>
              <a:ext uri="{FF2B5EF4-FFF2-40B4-BE49-F238E27FC236}">
                <a16:creationId xmlns:a16="http://schemas.microsoft.com/office/drawing/2014/main" id="{9E3E4F39-6BE9-D9F0-5D5C-E8272DA6A5EB}"/>
              </a:ext>
            </a:extLst>
          </p:cNvPr>
          <p:cNvSpPr/>
          <p:nvPr/>
        </p:nvSpPr>
        <p:spPr>
          <a:xfrm>
            <a:off x="7981043" y="10281015"/>
            <a:ext cx="3200400" cy="1344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Engage People</a:t>
            </a:r>
          </a:p>
        </p:txBody>
      </p:sp>
      <p:sp>
        <p:nvSpPr>
          <p:cNvPr id="12" name="Content Placeholder 2">
            <a:extLst>
              <a:ext uri="{FF2B5EF4-FFF2-40B4-BE49-F238E27FC236}">
                <a16:creationId xmlns:a16="http://schemas.microsoft.com/office/drawing/2014/main" id="{F97C138A-A1FD-3168-FFDE-3EB4B2DE34A1}"/>
              </a:ext>
            </a:extLst>
          </p:cNvPr>
          <p:cNvSpPr>
            <a:spLocks noGrp="1"/>
          </p:cNvSpPr>
          <p:nvPr>
            <p:ph idx="1"/>
          </p:nvPr>
        </p:nvSpPr>
        <p:spPr>
          <a:xfrm>
            <a:off x="5362575" y="809626"/>
            <a:ext cx="6626370" cy="5008706"/>
          </a:xfrm>
        </p:spPr>
        <p:txBody>
          <a:bodyPr>
            <a:normAutofit/>
          </a:bodyPr>
          <a:lstStyle/>
          <a:p>
            <a:r>
              <a:rPr lang="en-US"/>
              <a:t>Acknowledge the expertise on data from staff</a:t>
            </a:r>
          </a:p>
          <a:p>
            <a:pPr lvl="1"/>
            <a:r>
              <a:rPr lang="en-US"/>
              <a:t>Understand the benefits and positive outcomes of this process</a:t>
            </a:r>
          </a:p>
          <a:p>
            <a:pPr lvl="1"/>
            <a:r>
              <a:rPr lang="en-US"/>
              <a:t>Address concerns or resistances regarding the process</a:t>
            </a:r>
          </a:p>
          <a:p>
            <a:pPr lvl="1"/>
            <a:r>
              <a:rPr lang="en-US"/>
              <a:t>Fear is typically associated with the change</a:t>
            </a:r>
          </a:p>
        </p:txBody>
      </p:sp>
      <p:sp>
        <p:nvSpPr>
          <p:cNvPr id="13" name="Oval 12">
            <a:extLst>
              <a:ext uri="{FF2B5EF4-FFF2-40B4-BE49-F238E27FC236}">
                <a16:creationId xmlns:a16="http://schemas.microsoft.com/office/drawing/2014/main" id="{0D16D57E-4B85-3D29-1A9C-C51E0C65B301}"/>
              </a:ext>
            </a:extLst>
          </p:cNvPr>
          <p:cNvSpPr/>
          <p:nvPr/>
        </p:nvSpPr>
        <p:spPr>
          <a:xfrm>
            <a:off x="409575" y="476695"/>
            <a:ext cx="4628705" cy="4628705"/>
          </a:xfrm>
          <a:prstGeom prst="ellipse">
            <a:avLst/>
          </a:prstGeom>
          <a:blipFill>
            <a:blip r:embed="rId5"/>
            <a:stretch>
              <a:fillRect l="-76133" t="-54333" r="-21595" b="-7662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1706D3F-3EA3-CE4C-4205-C65364235B8E}"/>
              </a:ext>
            </a:extLst>
          </p:cNvPr>
          <p:cNvSpPr/>
          <p:nvPr/>
        </p:nvSpPr>
        <p:spPr>
          <a:xfrm>
            <a:off x="409575" y="5248275"/>
            <a:ext cx="448877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Create Desire for Change</a:t>
            </a:r>
          </a:p>
        </p:txBody>
      </p:sp>
    </p:spTree>
    <p:extLst>
      <p:ext uri="{BB962C8B-B14F-4D97-AF65-F5344CB8AC3E}">
        <p14:creationId xmlns:p14="http://schemas.microsoft.com/office/powerpoint/2010/main" val="23964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7596B29-1854-7F2B-7C59-8021068CF66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50" t="7782" r="1077" b="8030"/>
          <a:stretch/>
        </p:blipFill>
        <p:spPr>
          <a:xfrm>
            <a:off x="123824" y="180975"/>
            <a:ext cx="11934825" cy="6477000"/>
          </a:xfrm>
          <a:prstGeom prst="rect">
            <a:avLst/>
          </a:prstGeom>
        </p:spPr>
      </p:pic>
      <p:sp>
        <p:nvSpPr>
          <p:cNvPr id="144" name="TextBox 143">
            <a:extLst>
              <a:ext uri="{FF2B5EF4-FFF2-40B4-BE49-F238E27FC236}">
                <a16:creationId xmlns:a16="http://schemas.microsoft.com/office/drawing/2014/main" id="{2E8A1963-148B-D726-D9D1-0DD0BDF86449}"/>
              </a:ext>
            </a:extLst>
          </p:cNvPr>
          <p:cNvSpPr txBox="1"/>
          <p:nvPr/>
        </p:nvSpPr>
        <p:spPr>
          <a:xfrm>
            <a:off x="7622637" y="4011424"/>
            <a:ext cx="1516313" cy="369332"/>
          </a:xfrm>
          <a:prstGeom prst="rect">
            <a:avLst/>
          </a:prstGeom>
          <a:noFill/>
        </p:spPr>
        <p:txBody>
          <a:bodyPr wrap="none" rtlCol="0">
            <a:spAutoFit/>
          </a:bodyPr>
          <a:lstStyle/>
          <a:p>
            <a:r>
              <a:rPr lang="en-US" b="1">
                <a:effectLst>
                  <a:glow rad="101600">
                    <a:schemeClr val="bg1">
                      <a:alpha val="60000"/>
                    </a:schemeClr>
                  </a:glow>
                </a:effectLst>
              </a:rPr>
              <a:t>INFORMATICS</a:t>
            </a:r>
          </a:p>
        </p:txBody>
      </p:sp>
      <p:sp>
        <p:nvSpPr>
          <p:cNvPr id="145" name="TextBox 144">
            <a:extLst>
              <a:ext uri="{FF2B5EF4-FFF2-40B4-BE49-F238E27FC236}">
                <a16:creationId xmlns:a16="http://schemas.microsoft.com/office/drawing/2014/main" id="{BD4AAE51-9B74-57F9-1DCC-F57E57D83FED}"/>
              </a:ext>
            </a:extLst>
          </p:cNvPr>
          <p:cNvSpPr txBox="1"/>
          <p:nvPr/>
        </p:nvSpPr>
        <p:spPr>
          <a:xfrm>
            <a:off x="5541457" y="3260305"/>
            <a:ext cx="1688411" cy="369332"/>
          </a:xfrm>
          <a:prstGeom prst="rect">
            <a:avLst/>
          </a:prstGeom>
          <a:noFill/>
        </p:spPr>
        <p:txBody>
          <a:bodyPr wrap="none" rtlCol="0">
            <a:spAutoFit/>
          </a:bodyPr>
          <a:lstStyle/>
          <a:p>
            <a:r>
              <a:rPr lang="en-US" b="1">
                <a:effectLst>
                  <a:glow rad="101600">
                    <a:schemeClr val="bg1">
                      <a:alpha val="60000"/>
                    </a:schemeClr>
                  </a:glow>
                </a:effectLst>
              </a:rPr>
              <a:t>Family Planning</a:t>
            </a:r>
          </a:p>
        </p:txBody>
      </p:sp>
      <p:sp>
        <p:nvSpPr>
          <p:cNvPr id="146" name="TextBox 145">
            <a:extLst>
              <a:ext uri="{FF2B5EF4-FFF2-40B4-BE49-F238E27FC236}">
                <a16:creationId xmlns:a16="http://schemas.microsoft.com/office/drawing/2014/main" id="{A8FD459D-5667-E3F4-D1C6-87D9A046A61B}"/>
              </a:ext>
            </a:extLst>
          </p:cNvPr>
          <p:cNvSpPr txBox="1"/>
          <p:nvPr/>
        </p:nvSpPr>
        <p:spPr>
          <a:xfrm>
            <a:off x="3581400" y="4615190"/>
            <a:ext cx="1503938" cy="369332"/>
          </a:xfrm>
          <a:prstGeom prst="rect">
            <a:avLst/>
          </a:prstGeom>
          <a:noFill/>
        </p:spPr>
        <p:txBody>
          <a:bodyPr wrap="none" rtlCol="0">
            <a:spAutoFit/>
          </a:bodyPr>
          <a:lstStyle/>
          <a:p>
            <a:r>
              <a:rPr lang="en-US" b="1">
                <a:effectLst>
                  <a:glow rad="101600">
                    <a:schemeClr val="bg1">
                      <a:alpha val="60000"/>
                    </a:schemeClr>
                  </a:glow>
                </a:effectLst>
              </a:rPr>
              <a:t>School Health</a:t>
            </a:r>
          </a:p>
        </p:txBody>
      </p:sp>
      <p:sp>
        <p:nvSpPr>
          <p:cNvPr id="147" name="TextBox 146">
            <a:extLst>
              <a:ext uri="{FF2B5EF4-FFF2-40B4-BE49-F238E27FC236}">
                <a16:creationId xmlns:a16="http://schemas.microsoft.com/office/drawing/2014/main" id="{4007D01D-42FA-7669-38F2-FBB5DD490778}"/>
              </a:ext>
            </a:extLst>
          </p:cNvPr>
          <p:cNvSpPr txBox="1"/>
          <p:nvPr/>
        </p:nvSpPr>
        <p:spPr>
          <a:xfrm>
            <a:off x="3267075" y="1120185"/>
            <a:ext cx="2393860" cy="369332"/>
          </a:xfrm>
          <a:prstGeom prst="rect">
            <a:avLst/>
          </a:prstGeom>
          <a:noFill/>
        </p:spPr>
        <p:txBody>
          <a:bodyPr wrap="none" rtlCol="0">
            <a:spAutoFit/>
          </a:bodyPr>
          <a:lstStyle/>
          <a:p>
            <a:r>
              <a:rPr lang="en-US" b="1">
                <a:effectLst>
                  <a:glow rad="101600">
                    <a:schemeClr val="bg1">
                      <a:alpha val="60000"/>
                    </a:schemeClr>
                  </a:glow>
                </a:effectLst>
              </a:rPr>
              <a:t>Communicable Disease</a:t>
            </a:r>
          </a:p>
        </p:txBody>
      </p:sp>
      <p:sp>
        <p:nvSpPr>
          <p:cNvPr id="148" name="TextBox 147">
            <a:extLst>
              <a:ext uri="{FF2B5EF4-FFF2-40B4-BE49-F238E27FC236}">
                <a16:creationId xmlns:a16="http://schemas.microsoft.com/office/drawing/2014/main" id="{DD8BCBB3-0F39-6D98-E343-729E8BF4542A}"/>
              </a:ext>
            </a:extLst>
          </p:cNvPr>
          <p:cNvSpPr txBox="1"/>
          <p:nvPr/>
        </p:nvSpPr>
        <p:spPr>
          <a:xfrm>
            <a:off x="476251" y="1734205"/>
            <a:ext cx="1746504" cy="369332"/>
          </a:xfrm>
          <a:prstGeom prst="rect">
            <a:avLst/>
          </a:prstGeom>
          <a:noFill/>
        </p:spPr>
        <p:txBody>
          <a:bodyPr wrap="none" rtlCol="0">
            <a:spAutoFit/>
          </a:bodyPr>
          <a:lstStyle/>
          <a:p>
            <a:r>
              <a:rPr lang="en-US" b="1">
                <a:effectLst>
                  <a:glow rad="101600">
                    <a:schemeClr val="bg1">
                      <a:alpha val="60000"/>
                    </a:schemeClr>
                  </a:glow>
                </a:effectLst>
              </a:rPr>
              <a:t>Food &amp; Facilities</a:t>
            </a:r>
          </a:p>
        </p:txBody>
      </p:sp>
      <p:sp>
        <p:nvSpPr>
          <p:cNvPr id="149" name="TextBox 148">
            <a:extLst>
              <a:ext uri="{FF2B5EF4-FFF2-40B4-BE49-F238E27FC236}">
                <a16:creationId xmlns:a16="http://schemas.microsoft.com/office/drawing/2014/main" id="{616FC507-29F2-D205-53AC-BEB228D88B63}"/>
              </a:ext>
            </a:extLst>
          </p:cNvPr>
          <p:cNvSpPr txBox="1"/>
          <p:nvPr/>
        </p:nvSpPr>
        <p:spPr>
          <a:xfrm>
            <a:off x="8562975" y="471815"/>
            <a:ext cx="1376787" cy="369332"/>
          </a:xfrm>
          <a:prstGeom prst="rect">
            <a:avLst/>
          </a:prstGeom>
          <a:noFill/>
        </p:spPr>
        <p:txBody>
          <a:bodyPr wrap="none" rtlCol="0">
            <a:spAutoFit/>
          </a:bodyPr>
          <a:lstStyle/>
          <a:p>
            <a:r>
              <a:rPr lang="en-US" b="1">
                <a:effectLst>
                  <a:glow rad="101600">
                    <a:schemeClr val="bg1">
                      <a:alpha val="60000"/>
                    </a:schemeClr>
                  </a:glow>
                </a:effectLst>
              </a:rPr>
              <a:t>Public Policy</a:t>
            </a:r>
          </a:p>
        </p:txBody>
      </p:sp>
      <p:sp>
        <p:nvSpPr>
          <p:cNvPr id="150" name="TextBox 149">
            <a:extLst>
              <a:ext uri="{FF2B5EF4-FFF2-40B4-BE49-F238E27FC236}">
                <a16:creationId xmlns:a16="http://schemas.microsoft.com/office/drawing/2014/main" id="{6288055C-7C65-738B-9FC6-2DFFD0484A55}"/>
              </a:ext>
            </a:extLst>
          </p:cNvPr>
          <p:cNvSpPr txBox="1"/>
          <p:nvPr/>
        </p:nvSpPr>
        <p:spPr>
          <a:xfrm>
            <a:off x="8617957" y="1734205"/>
            <a:ext cx="2643609" cy="369332"/>
          </a:xfrm>
          <a:prstGeom prst="rect">
            <a:avLst/>
          </a:prstGeom>
          <a:noFill/>
        </p:spPr>
        <p:txBody>
          <a:bodyPr wrap="none" rtlCol="0">
            <a:spAutoFit/>
          </a:bodyPr>
          <a:lstStyle/>
          <a:p>
            <a:r>
              <a:rPr lang="en-US" b="1">
                <a:effectLst>
                  <a:glow rad="101600">
                    <a:schemeClr val="bg1">
                      <a:alpha val="60000"/>
                    </a:schemeClr>
                  </a:glow>
                </a:effectLst>
              </a:rPr>
              <a:t>Community Based Testing</a:t>
            </a:r>
          </a:p>
        </p:txBody>
      </p:sp>
      <p:sp>
        <p:nvSpPr>
          <p:cNvPr id="151" name="TextBox 150">
            <a:extLst>
              <a:ext uri="{FF2B5EF4-FFF2-40B4-BE49-F238E27FC236}">
                <a16:creationId xmlns:a16="http://schemas.microsoft.com/office/drawing/2014/main" id="{A2725F26-7644-AA4B-4310-A972D6B644F6}"/>
              </a:ext>
            </a:extLst>
          </p:cNvPr>
          <p:cNvSpPr txBox="1"/>
          <p:nvPr/>
        </p:nvSpPr>
        <p:spPr>
          <a:xfrm>
            <a:off x="1762125" y="5267250"/>
            <a:ext cx="2005421" cy="369332"/>
          </a:xfrm>
          <a:prstGeom prst="rect">
            <a:avLst/>
          </a:prstGeom>
          <a:noFill/>
        </p:spPr>
        <p:txBody>
          <a:bodyPr wrap="none" rtlCol="0">
            <a:spAutoFit/>
          </a:bodyPr>
          <a:lstStyle/>
          <a:p>
            <a:r>
              <a:rPr lang="en-US" b="1">
                <a:effectLst>
                  <a:glow rad="101600">
                    <a:schemeClr val="bg1">
                      <a:alpha val="60000"/>
                    </a:schemeClr>
                  </a:glow>
                </a:effectLst>
              </a:rPr>
              <a:t>Trauma and Justice</a:t>
            </a:r>
          </a:p>
        </p:txBody>
      </p:sp>
      <p:sp>
        <p:nvSpPr>
          <p:cNvPr id="152" name="TextBox 151">
            <a:extLst>
              <a:ext uri="{FF2B5EF4-FFF2-40B4-BE49-F238E27FC236}">
                <a16:creationId xmlns:a16="http://schemas.microsoft.com/office/drawing/2014/main" id="{22326858-A440-9530-1A46-DCABC0CC7849}"/>
              </a:ext>
            </a:extLst>
          </p:cNvPr>
          <p:cNvSpPr txBox="1"/>
          <p:nvPr/>
        </p:nvSpPr>
        <p:spPr>
          <a:xfrm>
            <a:off x="4727388" y="1932742"/>
            <a:ext cx="2502480" cy="369332"/>
          </a:xfrm>
          <a:prstGeom prst="rect">
            <a:avLst/>
          </a:prstGeom>
          <a:noFill/>
        </p:spPr>
        <p:txBody>
          <a:bodyPr wrap="none" rtlCol="0">
            <a:spAutoFit/>
          </a:bodyPr>
          <a:lstStyle/>
          <a:p>
            <a:r>
              <a:rPr lang="en-US" b="1">
                <a:effectLst>
                  <a:glow rad="101600">
                    <a:schemeClr val="bg1">
                      <a:alpha val="60000"/>
                    </a:schemeClr>
                  </a:glow>
                </a:effectLst>
              </a:rPr>
              <a:t>Maternal &amp; Child Health</a:t>
            </a:r>
          </a:p>
        </p:txBody>
      </p:sp>
      <p:sp>
        <p:nvSpPr>
          <p:cNvPr id="153" name="TextBox 152">
            <a:extLst>
              <a:ext uri="{FF2B5EF4-FFF2-40B4-BE49-F238E27FC236}">
                <a16:creationId xmlns:a16="http://schemas.microsoft.com/office/drawing/2014/main" id="{4092BB26-1838-2D85-052F-344CDFDF1B28}"/>
              </a:ext>
            </a:extLst>
          </p:cNvPr>
          <p:cNvSpPr txBox="1"/>
          <p:nvPr/>
        </p:nvSpPr>
        <p:spPr>
          <a:xfrm>
            <a:off x="10732703" y="4430524"/>
            <a:ext cx="1057725" cy="369332"/>
          </a:xfrm>
          <a:prstGeom prst="rect">
            <a:avLst/>
          </a:prstGeom>
          <a:noFill/>
        </p:spPr>
        <p:txBody>
          <a:bodyPr wrap="none" rtlCol="0">
            <a:spAutoFit/>
          </a:bodyPr>
          <a:lstStyle/>
          <a:p>
            <a:r>
              <a:rPr lang="en-US" b="1">
                <a:effectLst>
                  <a:glow rad="101600">
                    <a:schemeClr val="bg1">
                      <a:alpha val="60000"/>
                    </a:schemeClr>
                  </a:glow>
                </a:effectLst>
              </a:rPr>
              <a:t>HIV/</a:t>
            </a:r>
            <a:r>
              <a:rPr lang="en-US" b="1" err="1">
                <a:effectLst>
                  <a:glow rad="101600">
                    <a:schemeClr val="bg1">
                      <a:alpha val="60000"/>
                    </a:schemeClr>
                  </a:glow>
                </a:effectLst>
              </a:rPr>
              <a:t>PreP</a:t>
            </a:r>
            <a:endParaRPr lang="en-US" b="1">
              <a:effectLst>
                <a:glow rad="101600">
                  <a:schemeClr val="bg1">
                    <a:alpha val="60000"/>
                  </a:schemeClr>
                </a:glow>
              </a:effectLst>
            </a:endParaRPr>
          </a:p>
        </p:txBody>
      </p:sp>
      <p:sp>
        <p:nvSpPr>
          <p:cNvPr id="154" name="TextBox 153">
            <a:extLst>
              <a:ext uri="{FF2B5EF4-FFF2-40B4-BE49-F238E27FC236}">
                <a16:creationId xmlns:a16="http://schemas.microsoft.com/office/drawing/2014/main" id="{E781D91F-C1C0-7635-BE0C-D55618804C21}"/>
              </a:ext>
            </a:extLst>
          </p:cNvPr>
          <p:cNvSpPr txBox="1"/>
          <p:nvPr/>
        </p:nvSpPr>
        <p:spPr>
          <a:xfrm>
            <a:off x="2222755" y="4057137"/>
            <a:ext cx="2008307" cy="369332"/>
          </a:xfrm>
          <a:prstGeom prst="rect">
            <a:avLst/>
          </a:prstGeom>
          <a:noFill/>
        </p:spPr>
        <p:txBody>
          <a:bodyPr wrap="none" rtlCol="0">
            <a:spAutoFit/>
          </a:bodyPr>
          <a:lstStyle/>
          <a:p>
            <a:r>
              <a:rPr lang="en-US" b="1">
                <a:effectLst>
                  <a:glow rad="101600">
                    <a:schemeClr val="bg1">
                      <a:alpha val="60000"/>
                    </a:schemeClr>
                  </a:glow>
                </a:effectLst>
              </a:rPr>
              <a:t>Child Development</a:t>
            </a:r>
          </a:p>
        </p:txBody>
      </p:sp>
      <p:sp>
        <p:nvSpPr>
          <p:cNvPr id="155" name="TextBox 154">
            <a:extLst>
              <a:ext uri="{FF2B5EF4-FFF2-40B4-BE49-F238E27FC236}">
                <a16:creationId xmlns:a16="http://schemas.microsoft.com/office/drawing/2014/main" id="{1BDA6284-AB98-6B3A-2A1A-36CED3A457D7}"/>
              </a:ext>
            </a:extLst>
          </p:cNvPr>
          <p:cNvSpPr txBox="1"/>
          <p:nvPr/>
        </p:nvSpPr>
        <p:spPr>
          <a:xfrm>
            <a:off x="702599" y="3167390"/>
            <a:ext cx="2878801" cy="369332"/>
          </a:xfrm>
          <a:prstGeom prst="rect">
            <a:avLst/>
          </a:prstGeom>
          <a:noFill/>
        </p:spPr>
        <p:txBody>
          <a:bodyPr wrap="none" rtlCol="0">
            <a:spAutoFit/>
          </a:bodyPr>
          <a:lstStyle/>
          <a:p>
            <a:r>
              <a:rPr lang="en-US" b="1">
                <a:effectLst>
                  <a:glow rad="101600">
                    <a:schemeClr val="bg1">
                      <a:alpha val="60000"/>
                    </a:schemeClr>
                  </a:glow>
                </a:effectLst>
              </a:rPr>
              <a:t>Groundwater &amp; Wastewater</a:t>
            </a:r>
          </a:p>
        </p:txBody>
      </p:sp>
      <p:sp>
        <p:nvSpPr>
          <p:cNvPr id="156" name="TextBox 155">
            <a:extLst>
              <a:ext uri="{FF2B5EF4-FFF2-40B4-BE49-F238E27FC236}">
                <a16:creationId xmlns:a16="http://schemas.microsoft.com/office/drawing/2014/main" id="{F5D94AB2-F19B-8E69-C566-11F15680BEB6}"/>
              </a:ext>
            </a:extLst>
          </p:cNvPr>
          <p:cNvSpPr txBox="1"/>
          <p:nvPr/>
        </p:nvSpPr>
        <p:spPr>
          <a:xfrm>
            <a:off x="6649759" y="5174917"/>
            <a:ext cx="1817164" cy="646331"/>
          </a:xfrm>
          <a:prstGeom prst="rect">
            <a:avLst/>
          </a:prstGeom>
          <a:noFill/>
        </p:spPr>
        <p:txBody>
          <a:bodyPr wrap="none" rtlCol="0">
            <a:spAutoFit/>
          </a:bodyPr>
          <a:lstStyle/>
          <a:p>
            <a:pPr algn="ctr"/>
            <a:r>
              <a:rPr lang="en-US" b="1">
                <a:effectLst>
                  <a:glow rad="101600">
                    <a:schemeClr val="bg1">
                      <a:alpha val="60000"/>
                    </a:schemeClr>
                  </a:glow>
                </a:effectLst>
              </a:rPr>
              <a:t>Breast &amp; Cervical</a:t>
            </a:r>
          </a:p>
          <a:p>
            <a:pPr algn="ctr"/>
            <a:r>
              <a:rPr lang="en-US" b="1">
                <a:effectLst>
                  <a:glow rad="101600">
                    <a:schemeClr val="bg1">
                      <a:alpha val="60000"/>
                    </a:schemeClr>
                  </a:glow>
                </a:effectLst>
              </a:rPr>
              <a:t>Cancer Screening</a:t>
            </a:r>
          </a:p>
        </p:txBody>
      </p:sp>
      <p:sp>
        <p:nvSpPr>
          <p:cNvPr id="157" name="TextBox 156">
            <a:extLst>
              <a:ext uri="{FF2B5EF4-FFF2-40B4-BE49-F238E27FC236}">
                <a16:creationId xmlns:a16="http://schemas.microsoft.com/office/drawing/2014/main" id="{0E01506A-111B-FD4A-8D0A-DAC1D096C8B3}"/>
              </a:ext>
            </a:extLst>
          </p:cNvPr>
          <p:cNvSpPr txBox="1"/>
          <p:nvPr/>
        </p:nvSpPr>
        <p:spPr>
          <a:xfrm>
            <a:off x="9512948" y="5672422"/>
            <a:ext cx="1708545" cy="369332"/>
          </a:xfrm>
          <a:prstGeom prst="rect">
            <a:avLst/>
          </a:prstGeom>
          <a:noFill/>
        </p:spPr>
        <p:txBody>
          <a:bodyPr wrap="none" rtlCol="0">
            <a:spAutoFit/>
          </a:bodyPr>
          <a:lstStyle/>
          <a:p>
            <a:r>
              <a:rPr lang="en-US" b="1">
                <a:effectLst>
                  <a:glow rad="101600">
                    <a:schemeClr val="bg1">
                      <a:alpha val="60000"/>
                    </a:schemeClr>
                  </a:glow>
                </a:effectLst>
              </a:rPr>
              <a:t>Pediatric Dental</a:t>
            </a:r>
          </a:p>
        </p:txBody>
      </p:sp>
      <p:sp>
        <p:nvSpPr>
          <p:cNvPr id="158" name="TextBox 157">
            <a:extLst>
              <a:ext uri="{FF2B5EF4-FFF2-40B4-BE49-F238E27FC236}">
                <a16:creationId xmlns:a16="http://schemas.microsoft.com/office/drawing/2014/main" id="{9FB08C86-331A-194D-F7A4-61DCDA6AA466}"/>
              </a:ext>
            </a:extLst>
          </p:cNvPr>
          <p:cNvSpPr txBox="1"/>
          <p:nvPr/>
        </p:nvSpPr>
        <p:spPr>
          <a:xfrm>
            <a:off x="10655016" y="2465382"/>
            <a:ext cx="1506887" cy="369332"/>
          </a:xfrm>
          <a:prstGeom prst="rect">
            <a:avLst/>
          </a:prstGeom>
          <a:noFill/>
        </p:spPr>
        <p:txBody>
          <a:bodyPr wrap="none" rtlCol="0">
            <a:spAutoFit/>
          </a:bodyPr>
          <a:lstStyle/>
          <a:p>
            <a:r>
              <a:rPr lang="en-US" b="1">
                <a:effectLst>
                  <a:glow rad="101600">
                    <a:schemeClr val="bg1">
                      <a:alpha val="60000"/>
                    </a:schemeClr>
                  </a:glow>
                </a:effectLst>
              </a:rPr>
              <a:t>Immunization</a:t>
            </a:r>
          </a:p>
        </p:txBody>
      </p:sp>
      <p:sp>
        <p:nvSpPr>
          <p:cNvPr id="159" name="TextBox 158">
            <a:extLst>
              <a:ext uri="{FF2B5EF4-FFF2-40B4-BE49-F238E27FC236}">
                <a16:creationId xmlns:a16="http://schemas.microsoft.com/office/drawing/2014/main" id="{A282243C-DBF0-8F39-1BBB-EE6056AADF37}"/>
              </a:ext>
            </a:extLst>
          </p:cNvPr>
          <p:cNvSpPr txBox="1"/>
          <p:nvPr/>
        </p:nvSpPr>
        <p:spPr>
          <a:xfrm>
            <a:off x="6091236" y="4615190"/>
            <a:ext cx="1365374" cy="369332"/>
          </a:xfrm>
          <a:prstGeom prst="rect">
            <a:avLst/>
          </a:prstGeom>
          <a:noFill/>
        </p:spPr>
        <p:txBody>
          <a:bodyPr wrap="none" rtlCol="0">
            <a:spAutoFit/>
          </a:bodyPr>
          <a:lstStyle/>
          <a:p>
            <a:r>
              <a:rPr lang="en-US" b="1">
                <a:effectLst>
                  <a:glow rad="101600">
                    <a:schemeClr val="bg1">
                      <a:alpha val="60000"/>
                    </a:schemeClr>
                  </a:glow>
                </a:effectLst>
              </a:rPr>
              <a:t>Tuberculosis</a:t>
            </a:r>
          </a:p>
        </p:txBody>
      </p:sp>
      <p:sp>
        <p:nvSpPr>
          <p:cNvPr id="160" name="TextBox 159">
            <a:extLst>
              <a:ext uri="{FF2B5EF4-FFF2-40B4-BE49-F238E27FC236}">
                <a16:creationId xmlns:a16="http://schemas.microsoft.com/office/drawing/2014/main" id="{5AE7BC7B-455E-4128-F5D3-32EF714FB95D}"/>
              </a:ext>
            </a:extLst>
          </p:cNvPr>
          <p:cNvSpPr txBox="1"/>
          <p:nvPr/>
        </p:nvSpPr>
        <p:spPr>
          <a:xfrm>
            <a:off x="4125973" y="2466008"/>
            <a:ext cx="959365" cy="369332"/>
          </a:xfrm>
          <a:prstGeom prst="rect">
            <a:avLst/>
          </a:prstGeom>
          <a:noFill/>
        </p:spPr>
        <p:txBody>
          <a:bodyPr wrap="none" rtlCol="0">
            <a:spAutoFit/>
          </a:bodyPr>
          <a:lstStyle/>
          <a:p>
            <a:r>
              <a:rPr lang="en-US" b="1">
                <a:effectLst>
                  <a:glow rad="101600">
                    <a:schemeClr val="bg1">
                      <a:alpha val="60000"/>
                    </a:schemeClr>
                  </a:glow>
                </a:effectLst>
              </a:rPr>
              <a:t>Refugee</a:t>
            </a:r>
          </a:p>
        </p:txBody>
      </p:sp>
      <p:sp>
        <p:nvSpPr>
          <p:cNvPr id="161" name="TextBox 160">
            <a:extLst>
              <a:ext uri="{FF2B5EF4-FFF2-40B4-BE49-F238E27FC236}">
                <a16:creationId xmlns:a16="http://schemas.microsoft.com/office/drawing/2014/main" id="{01CB9078-8910-6999-D7EF-57CC5F78448D}"/>
              </a:ext>
            </a:extLst>
          </p:cNvPr>
          <p:cNvSpPr txBox="1"/>
          <p:nvPr/>
        </p:nvSpPr>
        <p:spPr>
          <a:xfrm>
            <a:off x="6091236" y="1012553"/>
            <a:ext cx="1572738" cy="369332"/>
          </a:xfrm>
          <a:prstGeom prst="rect">
            <a:avLst/>
          </a:prstGeom>
          <a:noFill/>
        </p:spPr>
        <p:txBody>
          <a:bodyPr wrap="none" rtlCol="0">
            <a:spAutoFit/>
          </a:bodyPr>
          <a:lstStyle/>
          <a:p>
            <a:r>
              <a:rPr lang="en-US" b="1">
                <a:effectLst>
                  <a:glow rad="101600">
                    <a:schemeClr val="bg1">
                      <a:alpha val="60000"/>
                    </a:schemeClr>
                  </a:glow>
                </a:effectLst>
              </a:rPr>
              <a:t>Rabies Control</a:t>
            </a:r>
          </a:p>
        </p:txBody>
      </p:sp>
      <p:sp>
        <p:nvSpPr>
          <p:cNvPr id="162" name="TextBox 161">
            <a:extLst>
              <a:ext uri="{FF2B5EF4-FFF2-40B4-BE49-F238E27FC236}">
                <a16:creationId xmlns:a16="http://schemas.microsoft.com/office/drawing/2014/main" id="{B462B9E2-5637-D4C1-9713-390C1741D475}"/>
              </a:ext>
            </a:extLst>
          </p:cNvPr>
          <p:cNvSpPr txBox="1"/>
          <p:nvPr/>
        </p:nvSpPr>
        <p:spPr>
          <a:xfrm>
            <a:off x="4800932" y="6263261"/>
            <a:ext cx="2103525" cy="369332"/>
          </a:xfrm>
          <a:prstGeom prst="rect">
            <a:avLst/>
          </a:prstGeom>
          <a:noFill/>
        </p:spPr>
        <p:txBody>
          <a:bodyPr wrap="none" rtlCol="0">
            <a:spAutoFit/>
          </a:bodyPr>
          <a:lstStyle/>
          <a:p>
            <a:r>
              <a:rPr lang="en-US" b="1">
                <a:effectLst>
                  <a:glow rad="101600">
                    <a:schemeClr val="bg1">
                      <a:alpha val="60000"/>
                    </a:schemeClr>
                  </a:glow>
                </a:effectLst>
              </a:rPr>
              <a:t>Violence Prevention</a:t>
            </a:r>
          </a:p>
        </p:txBody>
      </p:sp>
      <p:sp>
        <p:nvSpPr>
          <p:cNvPr id="163" name="TextBox 162">
            <a:extLst>
              <a:ext uri="{FF2B5EF4-FFF2-40B4-BE49-F238E27FC236}">
                <a16:creationId xmlns:a16="http://schemas.microsoft.com/office/drawing/2014/main" id="{3E4666D4-0BBC-0AA3-0920-5F497E7EC5E6}"/>
              </a:ext>
            </a:extLst>
          </p:cNvPr>
          <p:cNvSpPr txBox="1"/>
          <p:nvPr/>
        </p:nvSpPr>
        <p:spPr>
          <a:xfrm>
            <a:off x="4464005" y="3653329"/>
            <a:ext cx="577402" cy="369332"/>
          </a:xfrm>
          <a:prstGeom prst="rect">
            <a:avLst/>
          </a:prstGeom>
          <a:noFill/>
        </p:spPr>
        <p:txBody>
          <a:bodyPr wrap="none" rtlCol="0">
            <a:spAutoFit/>
          </a:bodyPr>
          <a:lstStyle/>
          <a:p>
            <a:r>
              <a:rPr lang="en-US" b="1">
                <a:effectLst>
                  <a:glow rad="101600">
                    <a:schemeClr val="bg1">
                      <a:alpha val="60000"/>
                    </a:schemeClr>
                  </a:glow>
                </a:effectLst>
              </a:rPr>
              <a:t>WIC</a:t>
            </a:r>
          </a:p>
        </p:txBody>
      </p:sp>
      <p:sp>
        <p:nvSpPr>
          <p:cNvPr id="164" name="TextBox 163">
            <a:extLst>
              <a:ext uri="{FF2B5EF4-FFF2-40B4-BE49-F238E27FC236}">
                <a16:creationId xmlns:a16="http://schemas.microsoft.com/office/drawing/2014/main" id="{CF17F302-77BE-6F3E-B259-71212F699A46}"/>
              </a:ext>
            </a:extLst>
          </p:cNvPr>
          <p:cNvSpPr txBox="1"/>
          <p:nvPr/>
        </p:nvSpPr>
        <p:spPr>
          <a:xfrm>
            <a:off x="9790912" y="3703313"/>
            <a:ext cx="466153" cy="369332"/>
          </a:xfrm>
          <a:prstGeom prst="rect">
            <a:avLst/>
          </a:prstGeom>
          <a:noFill/>
        </p:spPr>
        <p:txBody>
          <a:bodyPr wrap="none" rtlCol="0">
            <a:spAutoFit/>
          </a:bodyPr>
          <a:lstStyle/>
          <a:p>
            <a:r>
              <a:rPr lang="en-US" b="1">
                <a:effectLst>
                  <a:glow rad="101600">
                    <a:schemeClr val="bg1">
                      <a:alpha val="60000"/>
                    </a:schemeClr>
                  </a:glow>
                </a:effectLst>
              </a:rPr>
              <a:t>STI</a:t>
            </a:r>
          </a:p>
        </p:txBody>
      </p:sp>
      <p:pic>
        <p:nvPicPr>
          <p:cNvPr id="165" name="Picture 6" descr="The story behind the official Mecklenburg County seal">
            <a:extLst>
              <a:ext uri="{FF2B5EF4-FFF2-40B4-BE49-F238E27FC236}">
                <a16:creationId xmlns:a16="http://schemas.microsoft.com/office/drawing/2014/main" id="{FB621E65-ECE7-3363-3500-FCA3B11342E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669588">
            <a:off x="-6320141" y="745704"/>
            <a:ext cx="5044334"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032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96829EF8-4314-E3A2-8ADF-9263BD523C56}"/>
              </a:ext>
            </a:extLst>
          </p:cNvPr>
          <p:cNvSpPr/>
          <p:nvPr/>
        </p:nvSpPr>
        <p:spPr>
          <a:xfrm>
            <a:off x="-5053106" y="1075772"/>
            <a:ext cx="3571154" cy="3571154"/>
          </a:xfrm>
          <a:prstGeom prst="ellipse">
            <a:avLst/>
          </a:prstGeom>
          <a:blipFill>
            <a:blip r:embed="rId3"/>
            <a:stretch>
              <a:fillRect l="-54766" t="-46533" r="-18518" b="-7928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889C55-E37C-7DB7-DDC3-3D41C1CFD879}"/>
              </a:ext>
            </a:extLst>
          </p:cNvPr>
          <p:cNvSpPr/>
          <p:nvPr/>
        </p:nvSpPr>
        <p:spPr>
          <a:xfrm>
            <a:off x="-3629959" y="6266545"/>
            <a:ext cx="3575304" cy="3575304"/>
          </a:xfrm>
          <a:prstGeom prst="ellipse">
            <a:avLst/>
          </a:prstGeom>
          <a:blipFill>
            <a:blip r:embed="rId4"/>
            <a:stretch>
              <a:fillRect l="-76133" t="-54333" r="-21595" b="-7662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90556CE-7449-F230-9263-2392B42AC97A}"/>
              </a:ext>
            </a:extLst>
          </p:cNvPr>
          <p:cNvSpPr/>
          <p:nvPr/>
        </p:nvSpPr>
        <p:spPr>
          <a:xfrm>
            <a:off x="-4867729" y="4268480"/>
            <a:ext cx="3200400" cy="1344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Understand the Why</a:t>
            </a:r>
          </a:p>
        </p:txBody>
      </p:sp>
      <p:sp>
        <p:nvSpPr>
          <p:cNvPr id="8" name="Rectangle: Rounded Corners 7">
            <a:extLst>
              <a:ext uri="{FF2B5EF4-FFF2-40B4-BE49-F238E27FC236}">
                <a16:creationId xmlns:a16="http://schemas.microsoft.com/office/drawing/2014/main" id="{20FABB51-7932-2826-4298-CC071C6D6878}"/>
              </a:ext>
            </a:extLst>
          </p:cNvPr>
          <p:cNvSpPr/>
          <p:nvPr/>
        </p:nvSpPr>
        <p:spPr>
          <a:xfrm>
            <a:off x="-3630880" y="9364061"/>
            <a:ext cx="3200400" cy="1344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Create Desire for Change</a:t>
            </a:r>
          </a:p>
        </p:txBody>
      </p:sp>
      <p:sp>
        <p:nvSpPr>
          <p:cNvPr id="12" name="Content Placeholder 2">
            <a:extLst>
              <a:ext uri="{FF2B5EF4-FFF2-40B4-BE49-F238E27FC236}">
                <a16:creationId xmlns:a16="http://schemas.microsoft.com/office/drawing/2014/main" id="{F97C138A-A1FD-3168-FFDE-3EB4B2DE34A1}"/>
              </a:ext>
            </a:extLst>
          </p:cNvPr>
          <p:cNvSpPr>
            <a:spLocks noGrp="1"/>
          </p:cNvSpPr>
          <p:nvPr>
            <p:ph idx="1"/>
          </p:nvPr>
        </p:nvSpPr>
        <p:spPr>
          <a:xfrm>
            <a:off x="5362575" y="809626"/>
            <a:ext cx="6626370" cy="5008706"/>
          </a:xfrm>
        </p:spPr>
        <p:txBody>
          <a:bodyPr vert="horz" lIns="91440" tIns="45720" rIns="91440" bIns="45720" rtlCol="0" anchor="t">
            <a:normAutofit/>
          </a:bodyPr>
          <a:lstStyle/>
          <a:p>
            <a:r>
              <a:rPr lang="en-US"/>
              <a:t>Provide necessary knowledge and information about the process</a:t>
            </a:r>
          </a:p>
          <a:p>
            <a:r>
              <a:rPr lang="en-US"/>
              <a:t>Develop the skills and abilities</a:t>
            </a:r>
          </a:p>
          <a:p>
            <a:r>
              <a:rPr lang="en-US"/>
              <a:t>Ongoing support, recognition and reward to sustain new behaviors for long-term adoption</a:t>
            </a:r>
          </a:p>
          <a:p>
            <a:r>
              <a:rPr lang="en-US"/>
              <a:t>Data Literacy Program</a:t>
            </a:r>
          </a:p>
          <a:p>
            <a:pPr lvl="1"/>
            <a:r>
              <a:rPr lang="en-US"/>
              <a:t>Varying levels (ranges from 101 for Front Line Staff to 301 for Epidemiology team)</a:t>
            </a:r>
          </a:p>
          <a:p>
            <a:pPr lvl="1"/>
            <a:r>
              <a:rPr lang="en-US"/>
              <a:t>Academic Partnership</a:t>
            </a:r>
          </a:p>
          <a:p>
            <a:pPr lvl="1"/>
            <a:r>
              <a:rPr lang="en-US"/>
              <a:t>Data Crunch Series (lunch and learn)</a:t>
            </a:r>
          </a:p>
        </p:txBody>
      </p:sp>
      <p:sp>
        <p:nvSpPr>
          <p:cNvPr id="2" name="Oval 1">
            <a:extLst>
              <a:ext uri="{FF2B5EF4-FFF2-40B4-BE49-F238E27FC236}">
                <a16:creationId xmlns:a16="http://schemas.microsoft.com/office/drawing/2014/main" id="{186A4104-171D-B7A1-95E7-5F4E96033130}"/>
              </a:ext>
            </a:extLst>
          </p:cNvPr>
          <p:cNvSpPr/>
          <p:nvPr/>
        </p:nvSpPr>
        <p:spPr>
          <a:xfrm>
            <a:off x="409575" y="476695"/>
            <a:ext cx="4628705" cy="4628705"/>
          </a:xfrm>
          <a:prstGeom prst="ellipse">
            <a:avLst/>
          </a:prstGeom>
          <a:blipFill>
            <a:blip r:embed="rId5"/>
            <a:stretch>
              <a:fillRect l="-33354" t="-28130" r="-21771" b="-4958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A80F90B-BC67-871A-942D-7DD510B21015}"/>
              </a:ext>
            </a:extLst>
          </p:cNvPr>
          <p:cNvSpPr/>
          <p:nvPr/>
        </p:nvSpPr>
        <p:spPr>
          <a:xfrm>
            <a:off x="409575" y="5248275"/>
            <a:ext cx="448877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Engage People</a:t>
            </a:r>
          </a:p>
        </p:txBody>
      </p:sp>
      <p:pic>
        <p:nvPicPr>
          <p:cNvPr id="5" name="Picture 2">
            <a:extLst>
              <a:ext uri="{FF2B5EF4-FFF2-40B4-BE49-F238E27FC236}">
                <a16:creationId xmlns:a16="http://schemas.microsoft.com/office/drawing/2014/main" id="{30E7ECF3-87BB-6724-AE1E-AFE05C7C92F1}"/>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36759" t="40833" r="22407"/>
          <a:stretch/>
        </p:blipFill>
        <p:spPr bwMode="auto">
          <a:xfrm rot="2700000">
            <a:off x="3823808" y="7275153"/>
            <a:ext cx="8516836" cy="8227148"/>
          </a:xfrm>
          <a:prstGeom prst="ellipse">
            <a:avLst/>
          </a:prstGeom>
          <a:ln w="63500" cap="rnd">
            <a:solidFill>
              <a:srgbClr val="3B60B5"/>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909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65EE-4C14-4AFC-21B6-D09883B8644B}"/>
              </a:ext>
            </a:extLst>
          </p:cNvPr>
          <p:cNvSpPr>
            <a:spLocks noGrp="1"/>
          </p:cNvSpPr>
          <p:nvPr>
            <p:ph type="title"/>
          </p:nvPr>
        </p:nvSpPr>
        <p:spPr/>
        <p:txBody>
          <a:bodyPr>
            <a:normAutofit/>
          </a:bodyPr>
          <a:lstStyle/>
          <a:p>
            <a:r>
              <a:rPr lang="en-US"/>
              <a:t>Data Literacy Pathway</a:t>
            </a:r>
          </a:p>
        </p:txBody>
      </p:sp>
      <p:sp>
        <p:nvSpPr>
          <p:cNvPr id="3" name="Content Placeholder 2">
            <a:extLst>
              <a:ext uri="{FF2B5EF4-FFF2-40B4-BE49-F238E27FC236}">
                <a16:creationId xmlns:a16="http://schemas.microsoft.com/office/drawing/2014/main" id="{CD3111FE-CC77-2546-50D1-EE47479D595C}"/>
              </a:ext>
            </a:extLst>
          </p:cNvPr>
          <p:cNvSpPr>
            <a:spLocks noGrp="1"/>
          </p:cNvSpPr>
          <p:nvPr>
            <p:ph idx="1"/>
          </p:nvPr>
        </p:nvSpPr>
        <p:spPr>
          <a:xfrm>
            <a:off x="369455" y="1398299"/>
            <a:ext cx="7155294" cy="4778663"/>
          </a:xfrm>
        </p:spPr>
        <p:txBody>
          <a:bodyPr>
            <a:normAutofit/>
          </a:bodyPr>
          <a:lstStyle/>
          <a:p>
            <a:r>
              <a:rPr lang="en-US"/>
              <a:t>Utilize the </a:t>
            </a:r>
            <a:r>
              <a:rPr lang="en-US" b="1"/>
              <a:t>ADKAR</a:t>
            </a:r>
            <a:r>
              <a:rPr lang="en-US"/>
              <a:t> Model</a:t>
            </a:r>
          </a:p>
          <a:p>
            <a:pPr lvl="1"/>
            <a:r>
              <a:rPr lang="en-US"/>
              <a:t>Awareness, Desire, Knowledge, Ability, and Reinforcement (Monitor)</a:t>
            </a:r>
          </a:p>
          <a:p>
            <a:r>
              <a:rPr lang="en-US"/>
              <a:t>Understand the why</a:t>
            </a:r>
          </a:p>
          <a:p>
            <a:pPr lvl="1"/>
            <a:r>
              <a:rPr lang="en-US"/>
              <a:t>Set clear vision of data governance from all levels of the organization</a:t>
            </a:r>
          </a:p>
          <a:p>
            <a:pPr lvl="1"/>
            <a:r>
              <a:rPr lang="en-US"/>
              <a:t>Acknowledge the expertise on data from staff</a:t>
            </a:r>
          </a:p>
          <a:p>
            <a:r>
              <a:rPr lang="en-US"/>
              <a:t>Address the change</a:t>
            </a:r>
          </a:p>
          <a:p>
            <a:pPr lvl="1"/>
            <a:r>
              <a:rPr lang="en-US"/>
              <a:t>Data governance requires a high level of data literacy among employees</a:t>
            </a:r>
          </a:p>
          <a:p>
            <a:pPr lvl="1"/>
            <a:r>
              <a:rPr lang="en-US"/>
              <a:t>Create educational opportunities to empower staff</a:t>
            </a:r>
          </a:p>
          <a:p>
            <a:pPr lvl="1"/>
            <a:endParaRPr lang="en-US"/>
          </a:p>
        </p:txBody>
      </p:sp>
      <p:pic>
        <p:nvPicPr>
          <p:cNvPr id="1026" name="Picture 2">
            <a:extLst>
              <a:ext uri="{FF2B5EF4-FFF2-40B4-BE49-F238E27FC236}">
                <a16:creationId xmlns:a16="http://schemas.microsoft.com/office/drawing/2014/main" id="{E947264F-E03B-4080-9D73-BF71644D58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6759" t="40833" r="22407"/>
          <a:stretch/>
        </p:blipFill>
        <p:spPr bwMode="auto">
          <a:xfrm>
            <a:off x="7524749" y="1219200"/>
            <a:ext cx="4200525" cy="4057650"/>
          </a:xfrm>
          <a:prstGeom prst="ellipse">
            <a:avLst/>
          </a:prstGeom>
          <a:ln w="63500" cap="rnd">
            <a:solidFill>
              <a:srgbClr val="3B60B5"/>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18C6FDA-55B4-ECFD-BF29-3747B2B8546D}"/>
              </a:ext>
            </a:extLst>
          </p:cNvPr>
          <p:cNvSpPr/>
          <p:nvPr/>
        </p:nvSpPr>
        <p:spPr>
          <a:xfrm rot="2700000">
            <a:off x="-3989934" y="1398299"/>
            <a:ext cx="3571154" cy="3571154"/>
          </a:xfrm>
          <a:prstGeom prst="ellipse">
            <a:avLst/>
          </a:prstGeom>
          <a:blipFill>
            <a:blip r:embed="rId5"/>
            <a:stretch>
              <a:fillRect l="-33354" t="-28130" r="-21771" b="-4958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4EEE2DC-0530-A37B-EAE7-FC0270DC1022}"/>
              </a:ext>
            </a:extLst>
          </p:cNvPr>
          <p:cNvSpPr/>
          <p:nvPr/>
        </p:nvSpPr>
        <p:spPr>
          <a:xfrm rot="2700000">
            <a:off x="-3804557" y="4591007"/>
            <a:ext cx="3200400" cy="1344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Engage People</a:t>
            </a:r>
          </a:p>
        </p:txBody>
      </p:sp>
      <p:pic>
        <p:nvPicPr>
          <p:cNvPr id="6" name="Graphic 6" descr="Eagle with solid fill">
            <a:extLst>
              <a:ext uri="{FF2B5EF4-FFF2-40B4-BE49-F238E27FC236}">
                <a16:creationId xmlns:a16="http://schemas.microsoft.com/office/drawing/2014/main" id="{CF4C2155-7277-202C-AC5A-46AB34407E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4348">
            <a:off x="-910264" y="-384173"/>
            <a:ext cx="625689" cy="625689"/>
          </a:xfrm>
          <a:prstGeom prst="rect">
            <a:avLst/>
          </a:prstGeom>
        </p:spPr>
      </p:pic>
    </p:spTree>
    <p:extLst>
      <p:ext uri="{BB962C8B-B14F-4D97-AF65-F5344CB8AC3E}">
        <p14:creationId xmlns:p14="http://schemas.microsoft.com/office/powerpoint/2010/main" val="851262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A291-E62C-EDA8-A331-1750551EE74A}"/>
              </a:ext>
            </a:extLst>
          </p:cNvPr>
          <p:cNvSpPr>
            <a:spLocks noGrp="1"/>
          </p:cNvSpPr>
          <p:nvPr>
            <p:ph type="title"/>
          </p:nvPr>
        </p:nvSpPr>
        <p:spPr/>
        <p:txBody>
          <a:bodyPr/>
          <a:lstStyle/>
          <a:p>
            <a:r>
              <a:rPr lang="en-US"/>
              <a:t>Tools for Data Governance</a:t>
            </a:r>
          </a:p>
        </p:txBody>
      </p:sp>
      <p:sp>
        <p:nvSpPr>
          <p:cNvPr id="3" name="Text Placeholder 2">
            <a:extLst>
              <a:ext uri="{FF2B5EF4-FFF2-40B4-BE49-F238E27FC236}">
                <a16:creationId xmlns:a16="http://schemas.microsoft.com/office/drawing/2014/main" id="{44CBDA8A-2517-40FB-8A01-FA21FDE16970}"/>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1D7B7462-4A93-337D-E0B0-B60DB6921F73}"/>
              </a:ext>
            </a:extLst>
          </p:cNvPr>
          <p:cNvGrpSpPr/>
          <p:nvPr/>
        </p:nvGrpSpPr>
        <p:grpSpPr>
          <a:xfrm rot="16200000">
            <a:off x="-2514600" y="-127880"/>
            <a:ext cx="2146416" cy="2402176"/>
            <a:chOff x="9452610" y="2227912"/>
            <a:chExt cx="2146416" cy="2402176"/>
          </a:xfrm>
        </p:grpSpPr>
        <p:sp>
          <p:nvSpPr>
            <p:cNvPr id="5" name="Rectangle: Rounded Corners 4">
              <a:extLst>
                <a:ext uri="{FF2B5EF4-FFF2-40B4-BE49-F238E27FC236}">
                  <a16:creationId xmlns:a16="http://schemas.microsoft.com/office/drawing/2014/main" id="{2182ECF7-FC7C-DFA8-C6FF-7B963B3042D0}"/>
                </a:ext>
              </a:extLst>
            </p:cNvPr>
            <p:cNvSpPr/>
            <p:nvPr/>
          </p:nvSpPr>
          <p:spPr>
            <a:xfrm>
              <a:off x="9452610" y="2227912"/>
              <a:ext cx="2146416" cy="2402176"/>
            </a:xfrm>
            <a:custGeom>
              <a:avLst/>
              <a:gdLst>
                <a:gd name="connsiteX0" fmla="*/ 0 w 2146416"/>
                <a:gd name="connsiteY0" fmla="*/ 357743 h 2402176"/>
                <a:gd name="connsiteX1" fmla="*/ 357743 w 2146416"/>
                <a:gd name="connsiteY1" fmla="*/ 0 h 2402176"/>
                <a:gd name="connsiteX2" fmla="*/ 863338 w 2146416"/>
                <a:gd name="connsiteY2" fmla="*/ 0 h 2402176"/>
                <a:gd name="connsiteX3" fmla="*/ 1297387 w 2146416"/>
                <a:gd name="connsiteY3" fmla="*/ 0 h 2402176"/>
                <a:gd name="connsiteX4" fmla="*/ 1788673 w 2146416"/>
                <a:gd name="connsiteY4" fmla="*/ 0 h 2402176"/>
                <a:gd name="connsiteX5" fmla="*/ 2146416 w 2146416"/>
                <a:gd name="connsiteY5" fmla="*/ 357743 h 2402176"/>
                <a:gd name="connsiteX6" fmla="*/ 2146416 w 2146416"/>
                <a:gd name="connsiteY6" fmla="*/ 953707 h 2402176"/>
                <a:gd name="connsiteX7" fmla="*/ 2146416 w 2146416"/>
                <a:gd name="connsiteY7" fmla="*/ 1499070 h 2402176"/>
                <a:gd name="connsiteX8" fmla="*/ 2146416 w 2146416"/>
                <a:gd name="connsiteY8" fmla="*/ 2044433 h 2402176"/>
                <a:gd name="connsiteX9" fmla="*/ 1788673 w 2146416"/>
                <a:gd name="connsiteY9" fmla="*/ 2402176 h 2402176"/>
                <a:gd name="connsiteX10" fmla="*/ 1340315 w 2146416"/>
                <a:gd name="connsiteY10" fmla="*/ 2402176 h 2402176"/>
                <a:gd name="connsiteX11" fmla="*/ 906266 w 2146416"/>
                <a:gd name="connsiteY11" fmla="*/ 2402176 h 2402176"/>
                <a:gd name="connsiteX12" fmla="*/ 357743 w 2146416"/>
                <a:gd name="connsiteY12" fmla="*/ 2402176 h 2402176"/>
                <a:gd name="connsiteX13" fmla="*/ 0 w 2146416"/>
                <a:gd name="connsiteY13" fmla="*/ 2044433 h 2402176"/>
                <a:gd name="connsiteX14" fmla="*/ 0 w 2146416"/>
                <a:gd name="connsiteY14" fmla="*/ 1448469 h 2402176"/>
                <a:gd name="connsiteX15" fmla="*/ 0 w 2146416"/>
                <a:gd name="connsiteY15" fmla="*/ 919973 h 2402176"/>
                <a:gd name="connsiteX16" fmla="*/ 0 w 2146416"/>
                <a:gd name="connsiteY16" fmla="*/ 357743 h 240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6416" h="2402176" fill="none" extrusionOk="0">
                  <a:moveTo>
                    <a:pt x="0" y="357743"/>
                  </a:moveTo>
                  <a:cubicBezTo>
                    <a:pt x="5359" y="145877"/>
                    <a:pt x="103208" y="-11495"/>
                    <a:pt x="357743" y="0"/>
                  </a:cubicBezTo>
                  <a:cubicBezTo>
                    <a:pt x="558165" y="-29667"/>
                    <a:pt x="734474" y="24312"/>
                    <a:pt x="863338" y="0"/>
                  </a:cubicBezTo>
                  <a:cubicBezTo>
                    <a:pt x="992203" y="-24312"/>
                    <a:pt x="1179644" y="8076"/>
                    <a:pt x="1297387" y="0"/>
                  </a:cubicBezTo>
                  <a:cubicBezTo>
                    <a:pt x="1415130" y="-8076"/>
                    <a:pt x="1686649" y="20596"/>
                    <a:pt x="1788673" y="0"/>
                  </a:cubicBezTo>
                  <a:cubicBezTo>
                    <a:pt x="1955510" y="41395"/>
                    <a:pt x="2137539" y="110833"/>
                    <a:pt x="2146416" y="357743"/>
                  </a:cubicBezTo>
                  <a:cubicBezTo>
                    <a:pt x="2189836" y="632569"/>
                    <a:pt x="2137388" y="808966"/>
                    <a:pt x="2146416" y="953707"/>
                  </a:cubicBezTo>
                  <a:cubicBezTo>
                    <a:pt x="2155444" y="1098448"/>
                    <a:pt x="2098760" y="1267100"/>
                    <a:pt x="2146416" y="1499070"/>
                  </a:cubicBezTo>
                  <a:cubicBezTo>
                    <a:pt x="2194072" y="1731040"/>
                    <a:pt x="2090198" y="1815573"/>
                    <a:pt x="2146416" y="2044433"/>
                  </a:cubicBezTo>
                  <a:cubicBezTo>
                    <a:pt x="2104522" y="2243231"/>
                    <a:pt x="1990154" y="2379181"/>
                    <a:pt x="1788673" y="2402176"/>
                  </a:cubicBezTo>
                  <a:cubicBezTo>
                    <a:pt x="1598017" y="2437351"/>
                    <a:pt x="1500265" y="2384398"/>
                    <a:pt x="1340315" y="2402176"/>
                  </a:cubicBezTo>
                  <a:cubicBezTo>
                    <a:pt x="1180365" y="2419954"/>
                    <a:pt x="1068255" y="2359452"/>
                    <a:pt x="906266" y="2402176"/>
                  </a:cubicBezTo>
                  <a:cubicBezTo>
                    <a:pt x="744277" y="2444900"/>
                    <a:pt x="613182" y="2365720"/>
                    <a:pt x="357743" y="2402176"/>
                  </a:cubicBezTo>
                  <a:cubicBezTo>
                    <a:pt x="127378" y="2438474"/>
                    <a:pt x="-54427" y="2229566"/>
                    <a:pt x="0" y="2044433"/>
                  </a:cubicBezTo>
                  <a:cubicBezTo>
                    <a:pt x="-3928" y="1914047"/>
                    <a:pt x="3044" y="1664565"/>
                    <a:pt x="0" y="1448469"/>
                  </a:cubicBezTo>
                  <a:cubicBezTo>
                    <a:pt x="-3044" y="1232373"/>
                    <a:pt x="28863" y="1149674"/>
                    <a:pt x="0" y="919973"/>
                  </a:cubicBezTo>
                  <a:cubicBezTo>
                    <a:pt x="-28863" y="690272"/>
                    <a:pt x="41956" y="561170"/>
                    <a:pt x="0" y="357743"/>
                  </a:cubicBezTo>
                  <a:close/>
                </a:path>
                <a:path w="2146416" h="2402176" stroke="0" extrusionOk="0">
                  <a:moveTo>
                    <a:pt x="0" y="357743"/>
                  </a:moveTo>
                  <a:cubicBezTo>
                    <a:pt x="20671" y="191252"/>
                    <a:pt x="161659" y="20815"/>
                    <a:pt x="357743" y="0"/>
                  </a:cubicBezTo>
                  <a:cubicBezTo>
                    <a:pt x="485289" y="-52333"/>
                    <a:pt x="675346" y="59026"/>
                    <a:pt x="863338" y="0"/>
                  </a:cubicBezTo>
                  <a:cubicBezTo>
                    <a:pt x="1051330" y="-59026"/>
                    <a:pt x="1224150" y="19184"/>
                    <a:pt x="1326006" y="0"/>
                  </a:cubicBezTo>
                  <a:cubicBezTo>
                    <a:pt x="1427862" y="-19184"/>
                    <a:pt x="1613931" y="54482"/>
                    <a:pt x="1788673" y="0"/>
                  </a:cubicBezTo>
                  <a:cubicBezTo>
                    <a:pt x="1935112" y="11576"/>
                    <a:pt x="2140309" y="208259"/>
                    <a:pt x="2146416" y="357743"/>
                  </a:cubicBezTo>
                  <a:cubicBezTo>
                    <a:pt x="2156063" y="510615"/>
                    <a:pt x="2136338" y="663610"/>
                    <a:pt x="2146416" y="903106"/>
                  </a:cubicBezTo>
                  <a:cubicBezTo>
                    <a:pt x="2156494" y="1142602"/>
                    <a:pt x="2096346" y="1187768"/>
                    <a:pt x="2146416" y="1448469"/>
                  </a:cubicBezTo>
                  <a:cubicBezTo>
                    <a:pt x="2196486" y="1709170"/>
                    <a:pt x="2123790" y="1800367"/>
                    <a:pt x="2146416" y="2044433"/>
                  </a:cubicBezTo>
                  <a:cubicBezTo>
                    <a:pt x="2127171" y="2217007"/>
                    <a:pt x="1972091" y="2382126"/>
                    <a:pt x="1788673" y="2402176"/>
                  </a:cubicBezTo>
                  <a:cubicBezTo>
                    <a:pt x="1691168" y="2406298"/>
                    <a:pt x="1462689" y="2387023"/>
                    <a:pt x="1311696" y="2402176"/>
                  </a:cubicBezTo>
                  <a:cubicBezTo>
                    <a:pt x="1160703" y="2417329"/>
                    <a:pt x="992453" y="2397321"/>
                    <a:pt x="863338" y="2402176"/>
                  </a:cubicBezTo>
                  <a:cubicBezTo>
                    <a:pt x="734223" y="2407031"/>
                    <a:pt x="602458" y="2348242"/>
                    <a:pt x="357743" y="2402176"/>
                  </a:cubicBezTo>
                  <a:cubicBezTo>
                    <a:pt x="165989" y="2385130"/>
                    <a:pt x="23751" y="2230302"/>
                    <a:pt x="0" y="2044433"/>
                  </a:cubicBezTo>
                  <a:cubicBezTo>
                    <a:pt x="-27308" y="1799315"/>
                    <a:pt x="6156" y="1598394"/>
                    <a:pt x="0" y="1465336"/>
                  </a:cubicBezTo>
                  <a:cubicBezTo>
                    <a:pt x="-6156" y="1332278"/>
                    <a:pt x="40683" y="1093314"/>
                    <a:pt x="0" y="936840"/>
                  </a:cubicBezTo>
                  <a:cubicBezTo>
                    <a:pt x="-40683" y="780366"/>
                    <a:pt x="20708" y="634007"/>
                    <a:pt x="0" y="357743"/>
                  </a:cubicBezTo>
                  <a:close/>
                </a:path>
              </a:pathLst>
            </a:custGeom>
            <a:solidFill>
              <a:srgbClr val="2F528F"/>
            </a:solidFill>
            <a:ln w="76200">
              <a:extLst>
                <a:ext uri="{C807C97D-BFC1-408E-A445-0C87EB9F89A2}">
                  <ask:lineSketchStyleProps xmlns:ask="http://schemas.microsoft.com/office/drawing/2018/sketchyshapes" sd="366900260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lipboard Partially Checked with solid fill">
              <a:extLst>
                <a:ext uri="{FF2B5EF4-FFF2-40B4-BE49-F238E27FC236}">
                  <a16:creationId xmlns:a16="http://schemas.microsoft.com/office/drawing/2014/main" id="{204FB080-81AD-9D73-3248-681E6662D6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17554" y="2405409"/>
              <a:ext cx="2047182" cy="2047182"/>
            </a:xfrm>
            <a:prstGeom prst="rect">
              <a:avLst/>
            </a:prstGeom>
          </p:spPr>
        </p:pic>
      </p:grpSp>
    </p:spTree>
    <p:extLst>
      <p:ext uri="{BB962C8B-B14F-4D97-AF65-F5344CB8AC3E}">
        <p14:creationId xmlns:p14="http://schemas.microsoft.com/office/powerpoint/2010/main" val="27343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415CA3-144A-1742-5651-9CF36CFD455A}"/>
              </a:ext>
            </a:extLst>
          </p:cNvPr>
          <p:cNvSpPr>
            <a:spLocks noGrp="1"/>
          </p:cNvSpPr>
          <p:nvPr>
            <p:ph type="title"/>
          </p:nvPr>
        </p:nvSpPr>
        <p:spPr/>
        <p:txBody>
          <a:bodyPr/>
          <a:lstStyle/>
          <a:p>
            <a:r>
              <a:rPr lang="en-US"/>
              <a:t>Tools for Data Governance</a:t>
            </a:r>
          </a:p>
        </p:txBody>
      </p:sp>
      <p:sp>
        <p:nvSpPr>
          <p:cNvPr id="5" name="Content Placeholder 4">
            <a:extLst>
              <a:ext uri="{FF2B5EF4-FFF2-40B4-BE49-F238E27FC236}">
                <a16:creationId xmlns:a16="http://schemas.microsoft.com/office/drawing/2014/main" id="{35E630AC-8930-5CF4-4C86-72E0D4B649F2}"/>
              </a:ext>
            </a:extLst>
          </p:cNvPr>
          <p:cNvSpPr>
            <a:spLocks noGrp="1"/>
          </p:cNvSpPr>
          <p:nvPr>
            <p:ph idx="1"/>
          </p:nvPr>
        </p:nvSpPr>
        <p:spPr>
          <a:xfrm>
            <a:off x="369455" y="1398299"/>
            <a:ext cx="8843125" cy="4778663"/>
          </a:xfrm>
        </p:spPr>
        <p:txBody>
          <a:bodyPr>
            <a:normAutofit fontScale="92500" lnSpcReduction="10000"/>
          </a:bodyPr>
          <a:lstStyle/>
          <a:p>
            <a:pPr>
              <a:buFont typeface="Wingdings" panose="05000000000000000000" pitchFamily="2" charset="2"/>
              <a:buChar char="q"/>
            </a:pPr>
            <a:r>
              <a:rPr lang="en-US"/>
              <a:t>People are your primary tools</a:t>
            </a:r>
          </a:p>
          <a:p>
            <a:pPr>
              <a:buFont typeface="Wingdings" panose="05000000000000000000" pitchFamily="2" charset="2"/>
              <a:buChar char="q"/>
            </a:pPr>
            <a:r>
              <a:rPr lang="en-US"/>
              <a:t>Data Integration Tools – capture data from various sources</a:t>
            </a:r>
          </a:p>
          <a:p>
            <a:pPr>
              <a:buFont typeface="Wingdings" panose="05000000000000000000" pitchFamily="2" charset="2"/>
              <a:buChar char="q"/>
            </a:pPr>
            <a:r>
              <a:rPr lang="en-US"/>
              <a:t>Data Quality Tools – assessing and improving quality of data</a:t>
            </a:r>
          </a:p>
          <a:p>
            <a:pPr>
              <a:buFont typeface="Wingdings" panose="05000000000000000000" pitchFamily="2" charset="2"/>
              <a:buChar char="q"/>
            </a:pPr>
            <a:r>
              <a:rPr lang="en-US"/>
              <a:t>Data Cataloging Tool – creates inventory of data sources</a:t>
            </a:r>
          </a:p>
          <a:p>
            <a:pPr>
              <a:buFont typeface="Wingdings" panose="05000000000000000000" pitchFamily="2" charset="2"/>
              <a:buChar char="q"/>
            </a:pPr>
            <a:r>
              <a:rPr lang="en-US"/>
              <a:t>Data Security and Access Control – enforcing data security policy</a:t>
            </a:r>
          </a:p>
          <a:p>
            <a:pPr>
              <a:buFont typeface="Wingdings" panose="05000000000000000000" pitchFamily="2" charset="2"/>
              <a:buChar char="q"/>
            </a:pPr>
            <a:r>
              <a:rPr lang="en-US"/>
              <a:t>Master Data Management (MDM) – consistency and accuracy of critical data entities</a:t>
            </a:r>
          </a:p>
          <a:p>
            <a:pPr>
              <a:buFont typeface="Wingdings" panose="05000000000000000000" pitchFamily="2" charset="2"/>
              <a:buChar char="q"/>
            </a:pPr>
            <a:r>
              <a:rPr lang="en-US"/>
              <a:t>Metadata Management – capturing and documenting information about your data, relationships and structure</a:t>
            </a:r>
          </a:p>
          <a:p>
            <a:pPr>
              <a:buFont typeface="Wingdings" panose="05000000000000000000" pitchFamily="2" charset="2"/>
              <a:buChar char="q"/>
            </a:pPr>
            <a:r>
              <a:rPr lang="en-US"/>
              <a:t>People are your primary tools</a:t>
            </a:r>
          </a:p>
        </p:txBody>
      </p:sp>
      <p:grpSp>
        <p:nvGrpSpPr>
          <p:cNvPr id="8" name="Group 7">
            <a:extLst>
              <a:ext uri="{FF2B5EF4-FFF2-40B4-BE49-F238E27FC236}">
                <a16:creationId xmlns:a16="http://schemas.microsoft.com/office/drawing/2014/main" id="{D68C6366-1CC9-132F-8181-7D92146C719D}"/>
              </a:ext>
            </a:extLst>
          </p:cNvPr>
          <p:cNvGrpSpPr/>
          <p:nvPr/>
        </p:nvGrpSpPr>
        <p:grpSpPr>
          <a:xfrm>
            <a:off x="9452610" y="2227912"/>
            <a:ext cx="2146416" cy="2402176"/>
            <a:chOff x="9452610" y="2227912"/>
            <a:chExt cx="2146416" cy="2402176"/>
          </a:xfrm>
        </p:grpSpPr>
        <p:sp>
          <p:nvSpPr>
            <p:cNvPr id="2" name="Rectangle: Rounded Corners 1">
              <a:extLst>
                <a:ext uri="{FF2B5EF4-FFF2-40B4-BE49-F238E27FC236}">
                  <a16:creationId xmlns:a16="http://schemas.microsoft.com/office/drawing/2014/main" id="{E1CD73CA-CBA3-8D09-7D96-8408C7AAF3B1}"/>
                </a:ext>
              </a:extLst>
            </p:cNvPr>
            <p:cNvSpPr/>
            <p:nvPr/>
          </p:nvSpPr>
          <p:spPr>
            <a:xfrm>
              <a:off x="9452610" y="2227912"/>
              <a:ext cx="2146416" cy="2402176"/>
            </a:xfrm>
            <a:custGeom>
              <a:avLst/>
              <a:gdLst>
                <a:gd name="connsiteX0" fmla="*/ 0 w 2146416"/>
                <a:gd name="connsiteY0" fmla="*/ 357743 h 2402176"/>
                <a:gd name="connsiteX1" fmla="*/ 357743 w 2146416"/>
                <a:gd name="connsiteY1" fmla="*/ 0 h 2402176"/>
                <a:gd name="connsiteX2" fmla="*/ 863338 w 2146416"/>
                <a:gd name="connsiteY2" fmla="*/ 0 h 2402176"/>
                <a:gd name="connsiteX3" fmla="*/ 1297387 w 2146416"/>
                <a:gd name="connsiteY3" fmla="*/ 0 h 2402176"/>
                <a:gd name="connsiteX4" fmla="*/ 1788673 w 2146416"/>
                <a:gd name="connsiteY4" fmla="*/ 0 h 2402176"/>
                <a:gd name="connsiteX5" fmla="*/ 2146416 w 2146416"/>
                <a:gd name="connsiteY5" fmla="*/ 357743 h 2402176"/>
                <a:gd name="connsiteX6" fmla="*/ 2146416 w 2146416"/>
                <a:gd name="connsiteY6" fmla="*/ 953707 h 2402176"/>
                <a:gd name="connsiteX7" fmla="*/ 2146416 w 2146416"/>
                <a:gd name="connsiteY7" fmla="*/ 1499070 h 2402176"/>
                <a:gd name="connsiteX8" fmla="*/ 2146416 w 2146416"/>
                <a:gd name="connsiteY8" fmla="*/ 2044433 h 2402176"/>
                <a:gd name="connsiteX9" fmla="*/ 1788673 w 2146416"/>
                <a:gd name="connsiteY9" fmla="*/ 2402176 h 2402176"/>
                <a:gd name="connsiteX10" fmla="*/ 1340315 w 2146416"/>
                <a:gd name="connsiteY10" fmla="*/ 2402176 h 2402176"/>
                <a:gd name="connsiteX11" fmla="*/ 906266 w 2146416"/>
                <a:gd name="connsiteY11" fmla="*/ 2402176 h 2402176"/>
                <a:gd name="connsiteX12" fmla="*/ 357743 w 2146416"/>
                <a:gd name="connsiteY12" fmla="*/ 2402176 h 2402176"/>
                <a:gd name="connsiteX13" fmla="*/ 0 w 2146416"/>
                <a:gd name="connsiteY13" fmla="*/ 2044433 h 2402176"/>
                <a:gd name="connsiteX14" fmla="*/ 0 w 2146416"/>
                <a:gd name="connsiteY14" fmla="*/ 1448469 h 2402176"/>
                <a:gd name="connsiteX15" fmla="*/ 0 w 2146416"/>
                <a:gd name="connsiteY15" fmla="*/ 919973 h 2402176"/>
                <a:gd name="connsiteX16" fmla="*/ 0 w 2146416"/>
                <a:gd name="connsiteY16" fmla="*/ 357743 h 240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6416" h="2402176" fill="none" extrusionOk="0">
                  <a:moveTo>
                    <a:pt x="0" y="357743"/>
                  </a:moveTo>
                  <a:cubicBezTo>
                    <a:pt x="5359" y="145877"/>
                    <a:pt x="103208" y="-11495"/>
                    <a:pt x="357743" y="0"/>
                  </a:cubicBezTo>
                  <a:cubicBezTo>
                    <a:pt x="558165" y="-29667"/>
                    <a:pt x="734474" y="24312"/>
                    <a:pt x="863338" y="0"/>
                  </a:cubicBezTo>
                  <a:cubicBezTo>
                    <a:pt x="992203" y="-24312"/>
                    <a:pt x="1179644" y="8076"/>
                    <a:pt x="1297387" y="0"/>
                  </a:cubicBezTo>
                  <a:cubicBezTo>
                    <a:pt x="1415130" y="-8076"/>
                    <a:pt x="1686649" y="20596"/>
                    <a:pt x="1788673" y="0"/>
                  </a:cubicBezTo>
                  <a:cubicBezTo>
                    <a:pt x="1955510" y="41395"/>
                    <a:pt x="2137539" y="110833"/>
                    <a:pt x="2146416" y="357743"/>
                  </a:cubicBezTo>
                  <a:cubicBezTo>
                    <a:pt x="2189836" y="632569"/>
                    <a:pt x="2137388" y="808966"/>
                    <a:pt x="2146416" y="953707"/>
                  </a:cubicBezTo>
                  <a:cubicBezTo>
                    <a:pt x="2155444" y="1098448"/>
                    <a:pt x="2098760" y="1267100"/>
                    <a:pt x="2146416" y="1499070"/>
                  </a:cubicBezTo>
                  <a:cubicBezTo>
                    <a:pt x="2194072" y="1731040"/>
                    <a:pt x="2090198" y="1815573"/>
                    <a:pt x="2146416" y="2044433"/>
                  </a:cubicBezTo>
                  <a:cubicBezTo>
                    <a:pt x="2104522" y="2243231"/>
                    <a:pt x="1990154" y="2379181"/>
                    <a:pt x="1788673" y="2402176"/>
                  </a:cubicBezTo>
                  <a:cubicBezTo>
                    <a:pt x="1598017" y="2437351"/>
                    <a:pt x="1500265" y="2384398"/>
                    <a:pt x="1340315" y="2402176"/>
                  </a:cubicBezTo>
                  <a:cubicBezTo>
                    <a:pt x="1180365" y="2419954"/>
                    <a:pt x="1068255" y="2359452"/>
                    <a:pt x="906266" y="2402176"/>
                  </a:cubicBezTo>
                  <a:cubicBezTo>
                    <a:pt x="744277" y="2444900"/>
                    <a:pt x="613182" y="2365720"/>
                    <a:pt x="357743" y="2402176"/>
                  </a:cubicBezTo>
                  <a:cubicBezTo>
                    <a:pt x="127378" y="2438474"/>
                    <a:pt x="-54427" y="2229566"/>
                    <a:pt x="0" y="2044433"/>
                  </a:cubicBezTo>
                  <a:cubicBezTo>
                    <a:pt x="-3928" y="1914047"/>
                    <a:pt x="3044" y="1664565"/>
                    <a:pt x="0" y="1448469"/>
                  </a:cubicBezTo>
                  <a:cubicBezTo>
                    <a:pt x="-3044" y="1232373"/>
                    <a:pt x="28863" y="1149674"/>
                    <a:pt x="0" y="919973"/>
                  </a:cubicBezTo>
                  <a:cubicBezTo>
                    <a:pt x="-28863" y="690272"/>
                    <a:pt x="41956" y="561170"/>
                    <a:pt x="0" y="357743"/>
                  </a:cubicBezTo>
                  <a:close/>
                </a:path>
                <a:path w="2146416" h="2402176" stroke="0" extrusionOk="0">
                  <a:moveTo>
                    <a:pt x="0" y="357743"/>
                  </a:moveTo>
                  <a:cubicBezTo>
                    <a:pt x="20671" y="191252"/>
                    <a:pt x="161659" y="20815"/>
                    <a:pt x="357743" y="0"/>
                  </a:cubicBezTo>
                  <a:cubicBezTo>
                    <a:pt x="485289" y="-52333"/>
                    <a:pt x="675346" y="59026"/>
                    <a:pt x="863338" y="0"/>
                  </a:cubicBezTo>
                  <a:cubicBezTo>
                    <a:pt x="1051330" y="-59026"/>
                    <a:pt x="1224150" y="19184"/>
                    <a:pt x="1326006" y="0"/>
                  </a:cubicBezTo>
                  <a:cubicBezTo>
                    <a:pt x="1427862" y="-19184"/>
                    <a:pt x="1613931" y="54482"/>
                    <a:pt x="1788673" y="0"/>
                  </a:cubicBezTo>
                  <a:cubicBezTo>
                    <a:pt x="1935112" y="11576"/>
                    <a:pt x="2140309" y="208259"/>
                    <a:pt x="2146416" y="357743"/>
                  </a:cubicBezTo>
                  <a:cubicBezTo>
                    <a:pt x="2156063" y="510615"/>
                    <a:pt x="2136338" y="663610"/>
                    <a:pt x="2146416" y="903106"/>
                  </a:cubicBezTo>
                  <a:cubicBezTo>
                    <a:pt x="2156494" y="1142602"/>
                    <a:pt x="2096346" y="1187768"/>
                    <a:pt x="2146416" y="1448469"/>
                  </a:cubicBezTo>
                  <a:cubicBezTo>
                    <a:pt x="2196486" y="1709170"/>
                    <a:pt x="2123790" y="1800367"/>
                    <a:pt x="2146416" y="2044433"/>
                  </a:cubicBezTo>
                  <a:cubicBezTo>
                    <a:pt x="2127171" y="2217007"/>
                    <a:pt x="1972091" y="2382126"/>
                    <a:pt x="1788673" y="2402176"/>
                  </a:cubicBezTo>
                  <a:cubicBezTo>
                    <a:pt x="1691168" y="2406298"/>
                    <a:pt x="1462689" y="2387023"/>
                    <a:pt x="1311696" y="2402176"/>
                  </a:cubicBezTo>
                  <a:cubicBezTo>
                    <a:pt x="1160703" y="2417329"/>
                    <a:pt x="992453" y="2397321"/>
                    <a:pt x="863338" y="2402176"/>
                  </a:cubicBezTo>
                  <a:cubicBezTo>
                    <a:pt x="734223" y="2407031"/>
                    <a:pt x="602458" y="2348242"/>
                    <a:pt x="357743" y="2402176"/>
                  </a:cubicBezTo>
                  <a:cubicBezTo>
                    <a:pt x="165989" y="2385130"/>
                    <a:pt x="23751" y="2230302"/>
                    <a:pt x="0" y="2044433"/>
                  </a:cubicBezTo>
                  <a:cubicBezTo>
                    <a:pt x="-27308" y="1799315"/>
                    <a:pt x="6156" y="1598394"/>
                    <a:pt x="0" y="1465336"/>
                  </a:cubicBezTo>
                  <a:cubicBezTo>
                    <a:pt x="-6156" y="1332278"/>
                    <a:pt x="40683" y="1093314"/>
                    <a:pt x="0" y="936840"/>
                  </a:cubicBezTo>
                  <a:cubicBezTo>
                    <a:pt x="-40683" y="780366"/>
                    <a:pt x="20708" y="634007"/>
                    <a:pt x="0" y="357743"/>
                  </a:cubicBezTo>
                  <a:close/>
                </a:path>
              </a:pathLst>
            </a:custGeom>
            <a:solidFill>
              <a:srgbClr val="2F528F"/>
            </a:solidFill>
            <a:ln w="76200">
              <a:extLst>
                <a:ext uri="{C807C97D-BFC1-408E-A445-0C87EB9F89A2}">
                  <ask:lineSketchStyleProps xmlns:ask="http://schemas.microsoft.com/office/drawing/2018/sketchyshapes" sd="366900260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lipboard Partially Checked with solid fill">
              <a:extLst>
                <a:ext uri="{FF2B5EF4-FFF2-40B4-BE49-F238E27FC236}">
                  <a16:creationId xmlns:a16="http://schemas.microsoft.com/office/drawing/2014/main" id="{D4C13E9E-81BF-FCBD-C091-6B059A9801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17554" y="2405409"/>
              <a:ext cx="2047182" cy="2047182"/>
            </a:xfrm>
            <a:prstGeom prst="rect">
              <a:avLst/>
            </a:prstGeom>
          </p:spPr>
        </p:pic>
      </p:grpSp>
    </p:spTree>
    <p:extLst>
      <p:ext uri="{BB962C8B-B14F-4D97-AF65-F5344CB8AC3E}">
        <p14:creationId xmlns:p14="http://schemas.microsoft.com/office/powerpoint/2010/main" val="2637574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up)">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up)">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01D6-C4C8-31A6-32AD-AE1166619F41}"/>
              </a:ext>
            </a:extLst>
          </p:cNvPr>
          <p:cNvSpPr>
            <a:spLocks noGrp="1"/>
          </p:cNvSpPr>
          <p:nvPr>
            <p:ph type="title"/>
          </p:nvPr>
        </p:nvSpPr>
        <p:spPr/>
        <p:txBody>
          <a:bodyPr/>
          <a:lstStyle/>
          <a:p>
            <a:r>
              <a:rPr lang="en-US"/>
              <a:t>Data Dictionary Example</a:t>
            </a:r>
          </a:p>
        </p:txBody>
      </p:sp>
      <p:pic>
        <p:nvPicPr>
          <p:cNvPr id="8" name="Picture 7">
            <a:extLst>
              <a:ext uri="{FF2B5EF4-FFF2-40B4-BE49-F238E27FC236}">
                <a16:creationId xmlns:a16="http://schemas.microsoft.com/office/drawing/2014/main" id="{347F54C5-55E3-0D64-760F-592FBE703B75}"/>
              </a:ext>
            </a:extLst>
          </p:cNvPr>
          <p:cNvPicPr>
            <a:picLocks noChangeAspect="1"/>
          </p:cNvPicPr>
          <p:nvPr/>
        </p:nvPicPr>
        <p:blipFill rotWithShape="1">
          <a:blip r:embed="rId3"/>
          <a:srcRect b="3046"/>
          <a:stretch/>
        </p:blipFill>
        <p:spPr>
          <a:xfrm>
            <a:off x="350982" y="1332924"/>
            <a:ext cx="11490036" cy="3784509"/>
          </a:xfrm>
          <a:prstGeom prst="rect">
            <a:avLst/>
          </a:prstGeom>
          <a:ln w="38100">
            <a:solidFill>
              <a:schemeClr val="accent1"/>
            </a:solidFill>
          </a:ln>
        </p:spPr>
      </p:pic>
    </p:spTree>
    <p:extLst>
      <p:ext uri="{BB962C8B-B14F-4D97-AF65-F5344CB8AC3E}">
        <p14:creationId xmlns:p14="http://schemas.microsoft.com/office/powerpoint/2010/main" val="1385181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A291-E62C-EDA8-A331-1750551EE74A}"/>
              </a:ext>
            </a:extLst>
          </p:cNvPr>
          <p:cNvSpPr>
            <a:spLocks noGrp="1"/>
          </p:cNvSpPr>
          <p:nvPr>
            <p:ph type="title"/>
          </p:nvPr>
        </p:nvSpPr>
        <p:spPr/>
        <p:txBody>
          <a:bodyPr/>
          <a:lstStyle/>
          <a:p>
            <a:r>
              <a:rPr lang="en-US"/>
              <a:t>Recommendations to Jumpstart Your Data Governance Program</a:t>
            </a:r>
          </a:p>
        </p:txBody>
      </p:sp>
      <p:sp>
        <p:nvSpPr>
          <p:cNvPr id="3" name="Text Placeholder 2">
            <a:extLst>
              <a:ext uri="{FF2B5EF4-FFF2-40B4-BE49-F238E27FC236}">
                <a16:creationId xmlns:a16="http://schemas.microsoft.com/office/drawing/2014/main" id="{44CBDA8A-2517-40FB-8A01-FA21FDE1697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34453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4355D-C5DA-DB71-327A-8BC61A72E1F3}"/>
              </a:ext>
            </a:extLst>
          </p:cNvPr>
          <p:cNvSpPr>
            <a:spLocks noGrp="1"/>
          </p:cNvSpPr>
          <p:nvPr>
            <p:ph type="title"/>
          </p:nvPr>
        </p:nvSpPr>
        <p:spPr/>
        <p:txBody>
          <a:bodyPr>
            <a:normAutofit fontScale="90000"/>
          </a:bodyPr>
          <a:lstStyle/>
          <a:p>
            <a:r>
              <a:rPr lang="en-US"/>
              <a:t>Recommendations to Jumpstart Your Data Governance Program</a:t>
            </a:r>
          </a:p>
        </p:txBody>
      </p:sp>
      <p:sp>
        <p:nvSpPr>
          <p:cNvPr id="3" name="Content Placeholder 2">
            <a:extLst>
              <a:ext uri="{FF2B5EF4-FFF2-40B4-BE49-F238E27FC236}">
                <a16:creationId xmlns:a16="http://schemas.microsoft.com/office/drawing/2014/main" id="{68622E93-CA4E-573E-FBF3-6A6DBA8556F5}"/>
              </a:ext>
            </a:extLst>
          </p:cNvPr>
          <p:cNvSpPr>
            <a:spLocks noGrp="1"/>
          </p:cNvSpPr>
          <p:nvPr>
            <p:ph idx="1"/>
          </p:nvPr>
        </p:nvSpPr>
        <p:spPr/>
        <p:txBody>
          <a:bodyPr>
            <a:normAutofit/>
          </a:bodyPr>
          <a:lstStyle/>
          <a:p>
            <a:r>
              <a:rPr lang="en-US" b="1"/>
              <a:t>Make Sure: </a:t>
            </a:r>
            <a:r>
              <a:rPr lang="en-US"/>
              <a:t>Data Governance is aligned and defined in your SBP</a:t>
            </a:r>
          </a:p>
          <a:p>
            <a:r>
              <a:rPr lang="en-US" b="1"/>
              <a:t>Do Your Research -&gt; Ask yourself: </a:t>
            </a:r>
            <a:r>
              <a:rPr lang="en-US"/>
              <a:t>What is applicable to your organization?</a:t>
            </a:r>
          </a:p>
          <a:p>
            <a:pPr lvl="1"/>
            <a:r>
              <a:rPr lang="en-US"/>
              <a:t>Acquire the foundational knowledge on:</a:t>
            </a:r>
          </a:p>
          <a:p>
            <a:pPr lvl="2"/>
            <a:r>
              <a:rPr lang="en-US"/>
              <a:t>DAMA, Industry standards, best practices, etc.</a:t>
            </a:r>
          </a:p>
          <a:p>
            <a:pPr lvl="1"/>
            <a:r>
              <a:rPr lang="en-US"/>
              <a:t>Determine framework that will best serve you to establish and maintain data governance</a:t>
            </a:r>
          </a:p>
          <a:p>
            <a:r>
              <a:rPr lang="en-US" b="1"/>
              <a:t>Establishing a Data Literacy Pathway</a:t>
            </a:r>
          </a:p>
          <a:p>
            <a:pPr lvl="1"/>
            <a:r>
              <a:rPr lang="en-US"/>
              <a:t>Educating staff on data governance</a:t>
            </a:r>
          </a:p>
          <a:p>
            <a:r>
              <a:rPr lang="en-US" b="1"/>
              <a:t>Build and Foster Your Community</a:t>
            </a:r>
          </a:p>
          <a:p>
            <a:pPr lvl="1"/>
            <a:r>
              <a:rPr lang="en-US"/>
              <a:t>Data Stewardship + Data Governance Council</a:t>
            </a:r>
          </a:p>
          <a:p>
            <a:endParaRPr lang="en-US"/>
          </a:p>
        </p:txBody>
      </p:sp>
      <p:sp>
        <p:nvSpPr>
          <p:cNvPr id="4" name="TextBox 3">
            <a:extLst>
              <a:ext uri="{FF2B5EF4-FFF2-40B4-BE49-F238E27FC236}">
                <a16:creationId xmlns:a16="http://schemas.microsoft.com/office/drawing/2014/main" id="{48146410-005B-5426-7EBA-882274147219}"/>
              </a:ext>
            </a:extLst>
          </p:cNvPr>
          <p:cNvSpPr txBox="1"/>
          <p:nvPr/>
        </p:nvSpPr>
        <p:spPr>
          <a:xfrm>
            <a:off x="7050505" y="3787630"/>
            <a:ext cx="4267200" cy="1815882"/>
          </a:xfrm>
          <a:prstGeom prst="rect">
            <a:avLst/>
          </a:prstGeom>
          <a:noFill/>
        </p:spPr>
        <p:txBody>
          <a:bodyPr wrap="square" rtlCol="0">
            <a:spAutoFit/>
          </a:bodyPr>
          <a:lstStyle/>
          <a:p>
            <a:pPr algn="ctr"/>
            <a:r>
              <a:rPr lang="en-US" sz="2800" b="1" i="1">
                <a:effectLst>
                  <a:outerShdw blurRad="38100" dist="38100" dir="2700000" algn="tl">
                    <a:srgbClr val="000000">
                      <a:alpha val="43137"/>
                    </a:srgbClr>
                  </a:outerShdw>
                </a:effectLst>
              </a:rPr>
              <a:t>Don’t focus on buying technology solutions with the mindset of “It will govern itself”</a:t>
            </a:r>
          </a:p>
        </p:txBody>
      </p:sp>
      <p:pic>
        <p:nvPicPr>
          <p:cNvPr id="5" name="Picture 4" descr="Text&#10;&#10;Description automatically generated with medium confidence">
            <a:extLst>
              <a:ext uri="{FF2B5EF4-FFF2-40B4-BE49-F238E27FC236}">
                <a16:creationId xmlns:a16="http://schemas.microsoft.com/office/drawing/2014/main" id="{78C068D9-ED9C-2A3E-4EA9-6CBE27B852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88" t="5538" r="-5474" b="8375"/>
          <a:stretch/>
        </p:blipFill>
        <p:spPr>
          <a:xfrm>
            <a:off x="-5202605" y="-60552"/>
            <a:ext cx="3412670" cy="255950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descr="A group of people sitting at a table with laptops&#10;&#10;Description automatically generated with medium confidence">
            <a:extLst>
              <a:ext uri="{FF2B5EF4-FFF2-40B4-BE49-F238E27FC236}">
                <a16:creationId xmlns:a16="http://schemas.microsoft.com/office/drawing/2014/main" id="{98C16ACE-CDDF-5E8E-7EDB-2FB519352A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33" t="-170" r="969" b="42334"/>
          <a:stretch/>
        </p:blipFill>
        <p:spPr>
          <a:xfrm>
            <a:off x="14945707" y="6538526"/>
            <a:ext cx="3841341" cy="308255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descr="A group of people sitting at desks looking at a computer&#10;&#10;Description automatically generated with medium confidence">
            <a:extLst>
              <a:ext uri="{FF2B5EF4-FFF2-40B4-BE49-F238E27FC236}">
                <a16:creationId xmlns:a16="http://schemas.microsoft.com/office/drawing/2014/main" id="{BDC5B1C4-B858-7174-6E97-5B348D382E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884" t="13795" r="10663" b="9753"/>
          <a:stretch/>
        </p:blipFill>
        <p:spPr>
          <a:xfrm>
            <a:off x="1522950" y="-3869453"/>
            <a:ext cx="2518230" cy="335764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98064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E947-512F-877D-58BC-808FCD5264AB}"/>
              </a:ext>
            </a:extLst>
          </p:cNvPr>
          <p:cNvSpPr>
            <a:spLocks noGrp="1"/>
          </p:cNvSpPr>
          <p:nvPr>
            <p:ph type="title"/>
          </p:nvPr>
        </p:nvSpPr>
        <p:spPr/>
        <p:txBody>
          <a:bodyPr/>
          <a:lstStyle/>
          <a:p>
            <a:r>
              <a:rPr lang="en-US"/>
              <a:t>In summary…</a:t>
            </a:r>
          </a:p>
        </p:txBody>
      </p:sp>
      <p:sp>
        <p:nvSpPr>
          <p:cNvPr id="3" name="Content Placeholder 2">
            <a:extLst>
              <a:ext uri="{FF2B5EF4-FFF2-40B4-BE49-F238E27FC236}">
                <a16:creationId xmlns:a16="http://schemas.microsoft.com/office/drawing/2014/main" id="{A4271A38-8EC0-615A-4AD6-0E7957F60B1F}"/>
              </a:ext>
            </a:extLst>
          </p:cNvPr>
          <p:cNvSpPr>
            <a:spLocks noGrp="1"/>
          </p:cNvSpPr>
          <p:nvPr>
            <p:ph idx="1"/>
          </p:nvPr>
        </p:nvSpPr>
        <p:spPr>
          <a:xfrm>
            <a:off x="369455" y="1398299"/>
            <a:ext cx="6916719" cy="4778663"/>
          </a:xfrm>
        </p:spPr>
        <p:txBody>
          <a:bodyPr vert="horz" lIns="91440" tIns="45720" rIns="91440" bIns="45720" rtlCol="0" anchor="t">
            <a:normAutofit/>
          </a:bodyPr>
          <a:lstStyle/>
          <a:p>
            <a:r>
              <a:rPr lang="en-US"/>
              <a:t>At the end of day, data governance followed the Public Health Informatics guideline of </a:t>
            </a:r>
            <a:r>
              <a:rPr lang="en-US" b="1" i="1"/>
              <a:t>"understanding and aligning people, processes, policies, and data to produce useful information"</a:t>
            </a:r>
          </a:p>
          <a:p>
            <a:r>
              <a:rPr lang="en-US"/>
              <a:t>You can have all the latest and most popular tools, software, technologies, etc. but unless you create an environment where people feel comfortable and safe to speak, you can't expect your data governance program to be successful</a:t>
            </a:r>
          </a:p>
        </p:txBody>
      </p:sp>
      <p:pic>
        <p:nvPicPr>
          <p:cNvPr id="9" name="Picture 8" descr="Text&#10;&#10;Description automatically generated with medium confidence">
            <a:extLst>
              <a:ext uri="{FF2B5EF4-FFF2-40B4-BE49-F238E27FC236}">
                <a16:creationId xmlns:a16="http://schemas.microsoft.com/office/drawing/2014/main" id="{1032369F-16C0-38B2-678D-EC6432EB70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88" t="5538" r="-5474" b="8375"/>
          <a:stretch/>
        </p:blipFill>
        <p:spPr>
          <a:xfrm>
            <a:off x="7286174" y="1082387"/>
            <a:ext cx="3412670" cy="255950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descr="A group of people sitting at a table with laptops&#10;&#10;Description automatically generated with medium confidence">
            <a:extLst>
              <a:ext uri="{FF2B5EF4-FFF2-40B4-BE49-F238E27FC236}">
                <a16:creationId xmlns:a16="http://schemas.microsoft.com/office/drawing/2014/main" id="{C62F41CD-CDD3-3894-5098-22CF6B9B1E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33" t="-170" r="969" b="42334"/>
          <a:stretch/>
        </p:blipFill>
        <p:spPr>
          <a:xfrm>
            <a:off x="7558318" y="3410316"/>
            <a:ext cx="3841341" cy="308255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descr="A group of people sitting at desks looking at a computer&#10;&#10;Description automatically generated with medium confidence">
            <a:extLst>
              <a:ext uri="{FF2B5EF4-FFF2-40B4-BE49-F238E27FC236}">
                <a16:creationId xmlns:a16="http://schemas.microsoft.com/office/drawing/2014/main" id="{03B40215-9DB2-FBB2-C565-A32FC083F4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884" t="13795" r="10663" b="9753"/>
          <a:stretch/>
        </p:blipFill>
        <p:spPr>
          <a:xfrm>
            <a:off x="9439729" y="394155"/>
            <a:ext cx="2518230" cy="335764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4" name="Graphic 3" descr="Eagle with solid fill">
            <a:extLst>
              <a:ext uri="{FF2B5EF4-FFF2-40B4-BE49-F238E27FC236}">
                <a16:creationId xmlns:a16="http://schemas.microsoft.com/office/drawing/2014/main" id="{EDA3B824-92F1-9348-DA4E-94CA5EFAC5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57598" flipH="1">
            <a:off x="14609080" y="-43250"/>
            <a:ext cx="625689" cy="625689"/>
          </a:xfrm>
          <a:prstGeom prst="rect">
            <a:avLst/>
          </a:prstGeom>
        </p:spPr>
      </p:pic>
      <p:pic>
        <p:nvPicPr>
          <p:cNvPr id="6" name="Graphic 6" descr="Eagle with solid fill">
            <a:extLst>
              <a:ext uri="{FF2B5EF4-FFF2-40B4-BE49-F238E27FC236}">
                <a16:creationId xmlns:a16="http://schemas.microsoft.com/office/drawing/2014/main" id="{AADAA956-69E4-8C9D-62F2-F2DF6B6DF4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1957" y="52281"/>
            <a:ext cx="625689" cy="625689"/>
          </a:xfrm>
          <a:prstGeom prst="rect">
            <a:avLst/>
          </a:prstGeom>
        </p:spPr>
      </p:pic>
    </p:spTree>
    <p:extLst>
      <p:ext uri="{BB962C8B-B14F-4D97-AF65-F5344CB8AC3E}">
        <p14:creationId xmlns:p14="http://schemas.microsoft.com/office/powerpoint/2010/main" val="702005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DC4B-D11F-4976-A50E-E5BDD7180CEB}"/>
              </a:ext>
            </a:extLst>
          </p:cNvPr>
          <p:cNvSpPr>
            <a:spLocks noGrp="1"/>
          </p:cNvSpPr>
          <p:nvPr>
            <p:ph type="title"/>
          </p:nvPr>
        </p:nvSpPr>
        <p:spPr>
          <a:xfrm>
            <a:off x="192238" y="836891"/>
            <a:ext cx="4229248" cy="3970318"/>
          </a:xfrm>
        </p:spPr>
        <p:txBody>
          <a:bodyPr>
            <a:normAutofit/>
          </a:bodyPr>
          <a:lstStyle/>
          <a:p>
            <a:pPr algn="ctr"/>
            <a:r>
              <a:rPr lang="en-US" sz="4400">
                <a:solidFill>
                  <a:schemeClr val="tx1"/>
                </a:solidFill>
                <a:latin typeface="Ink Free" panose="03080402000500000000" pitchFamily="66" charset="0"/>
              </a:rPr>
              <a:t>Thank you!</a:t>
            </a:r>
            <a:br>
              <a:rPr lang="en-US" sz="4400">
                <a:solidFill>
                  <a:schemeClr val="tx1"/>
                </a:solidFill>
                <a:latin typeface="Ink Free" panose="03080402000500000000" pitchFamily="66" charset="0"/>
              </a:rPr>
            </a:br>
            <a:br>
              <a:rPr lang="en-US" sz="4400">
                <a:solidFill>
                  <a:schemeClr val="tx1"/>
                </a:solidFill>
                <a:latin typeface="Ink Free" panose="03080402000500000000" pitchFamily="66" charset="0"/>
              </a:rPr>
            </a:br>
            <a:r>
              <a:rPr lang="en-US" sz="4400">
                <a:solidFill>
                  <a:schemeClr val="tx1"/>
                </a:solidFill>
                <a:latin typeface="Ink Free" panose="03080402000500000000" pitchFamily="66" charset="0"/>
              </a:rPr>
              <a:t>Questions </a:t>
            </a:r>
            <a:br>
              <a:rPr lang="en-US" sz="4400">
                <a:solidFill>
                  <a:schemeClr val="tx1"/>
                </a:solidFill>
                <a:latin typeface="Ink Free" panose="03080402000500000000" pitchFamily="66" charset="0"/>
              </a:rPr>
            </a:br>
            <a:r>
              <a:rPr lang="en-US" sz="4400">
                <a:solidFill>
                  <a:schemeClr val="tx1"/>
                </a:solidFill>
                <a:latin typeface="Ink Free" panose="03080402000500000000" pitchFamily="66" charset="0"/>
              </a:rPr>
              <a:t>&amp; Answers</a:t>
            </a:r>
          </a:p>
        </p:txBody>
      </p:sp>
      <p:sp>
        <p:nvSpPr>
          <p:cNvPr id="6" name="TextBox 5">
            <a:extLst>
              <a:ext uri="{FF2B5EF4-FFF2-40B4-BE49-F238E27FC236}">
                <a16:creationId xmlns:a16="http://schemas.microsoft.com/office/drawing/2014/main" id="{44A398B9-0D94-BE0C-C551-8B039E9293D7}"/>
              </a:ext>
            </a:extLst>
          </p:cNvPr>
          <p:cNvSpPr txBox="1"/>
          <p:nvPr/>
        </p:nvSpPr>
        <p:spPr>
          <a:xfrm>
            <a:off x="4656455" y="623409"/>
            <a:ext cx="7043912" cy="4431983"/>
          </a:xfrm>
          <a:prstGeom prst="rect">
            <a:avLst/>
          </a:prstGeom>
          <a:noFill/>
        </p:spPr>
        <p:txBody>
          <a:bodyPr wrap="square">
            <a:spAutoFit/>
          </a:bodyPr>
          <a:lstStyle/>
          <a:p>
            <a:pPr algn="ctr"/>
            <a:r>
              <a:rPr lang="en-US" sz="5400" b="1">
                <a:latin typeface="Ink Free" panose="03080402000500000000" pitchFamily="66" charset="0"/>
              </a:rPr>
              <a:t>Let’s connect</a:t>
            </a:r>
          </a:p>
          <a:p>
            <a:pPr algn="ctr"/>
            <a:endParaRPr lang="en-US" sz="5400" b="1">
              <a:latin typeface="Ink Free" panose="03080402000500000000" pitchFamily="66" charset="0"/>
            </a:endParaRPr>
          </a:p>
          <a:p>
            <a:pPr algn="ctr"/>
            <a:endParaRPr lang="en-US" sz="5400" b="1">
              <a:latin typeface="Ink Free" panose="03080402000500000000" pitchFamily="66" charset="0"/>
            </a:endParaRPr>
          </a:p>
          <a:p>
            <a:pPr algn="ctr"/>
            <a:endParaRPr lang="en-US" sz="2400"/>
          </a:p>
          <a:p>
            <a:pPr algn="ctr"/>
            <a:endParaRPr lang="en-US" sz="2400"/>
          </a:p>
          <a:p>
            <a:pPr algn="ctr"/>
            <a:endParaRPr lang="en-US" sz="2400"/>
          </a:p>
          <a:p>
            <a:pPr algn="ctr"/>
            <a:endParaRPr lang="en-US" sz="2400"/>
          </a:p>
          <a:p>
            <a:pPr algn="ctr"/>
            <a:r>
              <a:rPr lang="en-US" sz="2400" b="1">
                <a:latin typeface="Ink Free" panose="03080402000500000000" pitchFamily="66" charset="0"/>
              </a:rPr>
              <a:t>Jonathan Ong                               Lauren Cook</a:t>
            </a:r>
          </a:p>
        </p:txBody>
      </p:sp>
      <p:pic>
        <p:nvPicPr>
          <p:cNvPr id="3" name="Picture 2" descr="Qr code&#10;&#10;Description automatically generated">
            <a:extLst>
              <a:ext uri="{FF2B5EF4-FFF2-40B4-BE49-F238E27FC236}">
                <a16:creationId xmlns:a16="http://schemas.microsoft.com/office/drawing/2014/main" id="{D54E679D-B237-0845-57C5-967A02A49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6455" y="1715939"/>
            <a:ext cx="2742095" cy="2742095"/>
          </a:xfrm>
          <a:prstGeom prst="rect">
            <a:avLst/>
          </a:prstGeom>
        </p:spPr>
      </p:pic>
      <p:pic>
        <p:nvPicPr>
          <p:cNvPr id="4" name="Picture 3" descr="Qr code&#10;&#10;Description automatically generated">
            <a:extLst>
              <a:ext uri="{FF2B5EF4-FFF2-40B4-BE49-F238E27FC236}">
                <a16:creationId xmlns:a16="http://schemas.microsoft.com/office/drawing/2014/main" id="{77728D24-3120-8E2A-AD23-CA27222EA6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4301" y="1715938"/>
            <a:ext cx="2742095" cy="2742095"/>
          </a:xfrm>
          <a:prstGeom prst="rect">
            <a:avLst/>
          </a:prstGeom>
        </p:spPr>
      </p:pic>
      <p:cxnSp>
        <p:nvCxnSpPr>
          <p:cNvPr id="10" name="Straight Connector 9">
            <a:extLst>
              <a:ext uri="{FF2B5EF4-FFF2-40B4-BE49-F238E27FC236}">
                <a16:creationId xmlns:a16="http://schemas.microsoft.com/office/drawing/2014/main" id="{840AF2E3-5AF1-29E6-2C39-B47854CE87CC}"/>
              </a:ext>
            </a:extLst>
          </p:cNvPr>
          <p:cNvCxnSpPr>
            <a:cxnSpLocks/>
          </p:cNvCxnSpPr>
          <p:nvPr/>
        </p:nvCxnSpPr>
        <p:spPr>
          <a:xfrm>
            <a:off x="701345" y="2980108"/>
            <a:ext cx="32110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descr="Eagle with solid fill">
            <a:extLst>
              <a:ext uri="{FF2B5EF4-FFF2-40B4-BE49-F238E27FC236}">
                <a16:creationId xmlns:a16="http://schemas.microsoft.com/office/drawing/2014/main" id="{C44E3806-D764-4363-D912-7B8E789001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57598" flipH="1">
            <a:off x="10341880" y="5303428"/>
            <a:ext cx="625689" cy="625689"/>
          </a:xfrm>
          <a:prstGeom prst="rect">
            <a:avLst/>
          </a:prstGeom>
        </p:spPr>
      </p:pic>
      <p:pic>
        <p:nvPicPr>
          <p:cNvPr id="14" name="Graphic 6" descr="Eagle with solid fill">
            <a:extLst>
              <a:ext uri="{FF2B5EF4-FFF2-40B4-BE49-F238E27FC236}">
                <a16:creationId xmlns:a16="http://schemas.microsoft.com/office/drawing/2014/main" id="{E0EF2C33-9827-347D-08F2-A46DE92C31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66878">
            <a:off x="5126243" y="5303427"/>
            <a:ext cx="625689" cy="625689"/>
          </a:xfrm>
          <a:prstGeom prst="rect">
            <a:avLst/>
          </a:prstGeom>
        </p:spPr>
      </p:pic>
    </p:spTree>
    <p:extLst>
      <p:ext uri="{BB962C8B-B14F-4D97-AF65-F5344CB8AC3E}">
        <p14:creationId xmlns:p14="http://schemas.microsoft.com/office/powerpoint/2010/main" val="4090044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999E-ECC7-6D15-38C4-92FE9431BB80}"/>
              </a:ext>
            </a:extLst>
          </p:cNvPr>
          <p:cNvSpPr>
            <a:spLocks noGrp="1"/>
          </p:cNvSpPr>
          <p:nvPr>
            <p:ph type="title"/>
          </p:nvPr>
        </p:nvSpPr>
        <p:spPr/>
        <p:txBody>
          <a:bodyPr/>
          <a:lstStyle/>
          <a:p>
            <a:r>
              <a:rPr lang="en-US" dirty="0"/>
              <a:t>Mentioned Resources</a:t>
            </a:r>
          </a:p>
        </p:txBody>
      </p:sp>
      <p:sp>
        <p:nvSpPr>
          <p:cNvPr id="3" name="Content Placeholder 2">
            <a:extLst>
              <a:ext uri="{FF2B5EF4-FFF2-40B4-BE49-F238E27FC236}">
                <a16:creationId xmlns:a16="http://schemas.microsoft.com/office/drawing/2014/main" id="{40E5D329-C23C-6067-3287-4E94A7F7ED77}"/>
              </a:ext>
            </a:extLst>
          </p:cNvPr>
          <p:cNvSpPr>
            <a:spLocks noGrp="1"/>
          </p:cNvSpPr>
          <p:nvPr>
            <p:ph idx="1"/>
          </p:nvPr>
        </p:nvSpPr>
        <p:spPr/>
        <p:txBody>
          <a:bodyPr/>
          <a:lstStyle/>
          <a:p>
            <a:r>
              <a:rPr lang="en-US" dirty="0"/>
              <a:t>United States Core Data for Interoperability (USCDI)</a:t>
            </a:r>
          </a:p>
          <a:p>
            <a:pPr lvl="1"/>
            <a:r>
              <a:rPr lang="en-US" dirty="0">
                <a:hlinkClick r:id="rId2"/>
              </a:rPr>
              <a:t>USCDI V4 </a:t>
            </a:r>
            <a:endParaRPr lang="en-US" dirty="0"/>
          </a:p>
          <a:p>
            <a:pPr lvl="2"/>
            <a:r>
              <a:rPr lang="en-US" dirty="0"/>
              <a:t>A standardized set of health data classes and elements.</a:t>
            </a:r>
          </a:p>
          <a:p>
            <a:pPr lvl="1"/>
            <a:r>
              <a:rPr lang="en-US" dirty="0">
                <a:hlinkClick r:id="rId3"/>
              </a:rPr>
              <a:t>USCDI+</a:t>
            </a:r>
            <a:endParaRPr lang="en-US" dirty="0"/>
          </a:p>
          <a:p>
            <a:pPr lvl="2"/>
            <a:r>
              <a:rPr lang="en-US" dirty="0"/>
              <a:t>A public health domain specific data element list created with federal and industry partners</a:t>
            </a:r>
          </a:p>
          <a:p>
            <a:pPr lvl="2"/>
            <a:r>
              <a:rPr lang="en-US" dirty="0"/>
              <a:t>ONC is currently updating the list and will be released later in 2023.</a:t>
            </a:r>
          </a:p>
          <a:p>
            <a:pPr lvl="2"/>
            <a:endParaRPr lang="en-US" dirty="0"/>
          </a:p>
          <a:p>
            <a:r>
              <a:rPr lang="en-US" dirty="0"/>
              <a:t>American Health Information Management Association (AHIMA)</a:t>
            </a:r>
          </a:p>
          <a:p>
            <a:pPr lvl="1"/>
            <a:r>
              <a:rPr lang="en-US" dirty="0">
                <a:hlinkClick r:id="rId4"/>
              </a:rPr>
              <a:t>Naming Policy</a:t>
            </a:r>
            <a:endParaRPr lang="en-US" dirty="0"/>
          </a:p>
          <a:p>
            <a:pPr lvl="2"/>
            <a:r>
              <a:rPr lang="en-US" dirty="0"/>
              <a:t>Resource utilized to better understand how to capture and record patient information.</a:t>
            </a:r>
          </a:p>
        </p:txBody>
      </p:sp>
    </p:spTree>
    <p:extLst>
      <p:ext uri="{BB962C8B-B14F-4D97-AF65-F5344CB8AC3E}">
        <p14:creationId xmlns:p14="http://schemas.microsoft.com/office/powerpoint/2010/main" val="502388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7596B29-1854-7F2B-7C59-8021068CF66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50" t="7782" r="1077" b="8030"/>
          <a:stretch/>
        </p:blipFill>
        <p:spPr>
          <a:xfrm>
            <a:off x="123824" y="180975"/>
            <a:ext cx="11934825" cy="6477000"/>
          </a:xfrm>
          <a:prstGeom prst="rect">
            <a:avLst/>
          </a:prstGeom>
        </p:spPr>
      </p:pic>
      <p:sp>
        <p:nvSpPr>
          <p:cNvPr id="144" name="TextBox 143">
            <a:extLst>
              <a:ext uri="{FF2B5EF4-FFF2-40B4-BE49-F238E27FC236}">
                <a16:creationId xmlns:a16="http://schemas.microsoft.com/office/drawing/2014/main" id="{2E8A1963-148B-D726-D9D1-0DD0BDF86449}"/>
              </a:ext>
            </a:extLst>
          </p:cNvPr>
          <p:cNvSpPr txBox="1"/>
          <p:nvPr/>
        </p:nvSpPr>
        <p:spPr>
          <a:xfrm>
            <a:off x="7297667" y="3927205"/>
            <a:ext cx="2558906" cy="584775"/>
          </a:xfrm>
          <a:prstGeom prst="rect">
            <a:avLst/>
          </a:prstGeom>
          <a:noFill/>
        </p:spPr>
        <p:txBody>
          <a:bodyPr wrap="none" rtlCol="0">
            <a:spAutoFit/>
          </a:bodyPr>
          <a:lstStyle/>
          <a:p>
            <a:r>
              <a:rPr lang="en-US" sz="3200" b="1">
                <a:effectLst>
                  <a:glow rad="101600">
                    <a:schemeClr val="bg1">
                      <a:alpha val="60000"/>
                    </a:schemeClr>
                  </a:glow>
                </a:effectLst>
              </a:rPr>
              <a:t>INFORMATICS</a:t>
            </a:r>
            <a:endParaRPr lang="en-US" sz="2400" b="1">
              <a:effectLst>
                <a:glow rad="101600">
                  <a:schemeClr val="bg1">
                    <a:alpha val="60000"/>
                  </a:schemeClr>
                </a:glow>
              </a:effectLst>
            </a:endParaRPr>
          </a:p>
        </p:txBody>
      </p:sp>
      <p:sp>
        <p:nvSpPr>
          <p:cNvPr id="145" name="TextBox 144">
            <a:extLst>
              <a:ext uri="{FF2B5EF4-FFF2-40B4-BE49-F238E27FC236}">
                <a16:creationId xmlns:a16="http://schemas.microsoft.com/office/drawing/2014/main" id="{BD4AAE51-9B74-57F9-1DCC-F57E57D83FED}"/>
              </a:ext>
            </a:extLst>
          </p:cNvPr>
          <p:cNvSpPr txBox="1"/>
          <p:nvPr/>
        </p:nvSpPr>
        <p:spPr>
          <a:xfrm>
            <a:off x="5641964" y="3275649"/>
            <a:ext cx="1111202" cy="261610"/>
          </a:xfrm>
          <a:prstGeom prst="rect">
            <a:avLst/>
          </a:prstGeom>
          <a:noFill/>
        </p:spPr>
        <p:txBody>
          <a:bodyPr wrap="none" rtlCol="0">
            <a:spAutoFit/>
          </a:bodyPr>
          <a:lstStyle/>
          <a:p>
            <a:r>
              <a:rPr lang="en-US" sz="1100" b="1">
                <a:effectLst>
                  <a:glow rad="101600">
                    <a:schemeClr val="bg1">
                      <a:alpha val="60000"/>
                    </a:schemeClr>
                  </a:glow>
                </a:effectLst>
              </a:rPr>
              <a:t>Family Planning</a:t>
            </a:r>
          </a:p>
        </p:txBody>
      </p:sp>
      <p:sp>
        <p:nvSpPr>
          <p:cNvPr id="146" name="TextBox 145">
            <a:extLst>
              <a:ext uri="{FF2B5EF4-FFF2-40B4-BE49-F238E27FC236}">
                <a16:creationId xmlns:a16="http://schemas.microsoft.com/office/drawing/2014/main" id="{A8FD459D-5667-E3F4-D1C6-87D9A046A61B}"/>
              </a:ext>
            </a:extLst>
          </p:cNvPr>
          <p:cNvSpPr txBox="1"/>
          <p:nvPr/>
        </p:nvSpPr>
        <p:spPr>
          <a:xfrm>
            <a:off x="3806749" y="4638650"/>
            <a:ext cx="994183" cy="261610"/>
          </a:xfrm>
          <a:prstGeom prst="rect">
            <a:avLst/>
          </a:prstGeom>
          <a:noFill/>
        </p:spPr>
        <p:txBody>
          <a:bodyPr wrap="none" rtlCol="0">
            <a:spAutoFit/>
          </a:bodyPr>
          <a:lstStyle/>
          <a:p>
            <a:r>
              <a:rPr lang="en-US" sz="1100" b="1">
                <a:effectLst>
                  <a:glow rad="101600">
                    <a:schemeClr val="bg1">
                      <a:alpha val="60000"/>
                    </a:schemeClr>
                  </a:glow>
                </a:effectLst>
              </a:rPr>
              <a:t>School Health</a:t>
            </a:r>
          </a:p>
        </p:txBody>
      </p:sp>
      <p:sp>
        <p:nvSpPr>
          <p:cNvPr id="147" name="TextBox 146">
            <a:extLst>
              <a:ext uri="{FF2B5EF4-FFF2-40B4-BE49-F238E27FC236}">
                <a16:creationId xmlns:a16="http://schemas.microsoft.com/office/drawing/2014/main" id="{4007D01D-42FA-7669-38F2-FBB5DD490778}"/>
              </a:ext>
            </a:extLst>
          </p:cNvPr>
          <p:cNvSpPr txBox="1"/>
          <p:nvPr/>
        </p:nvSpPr>
        <p:spPr>
          <a:xfrm>
            <a:off x="3663315" y="1121803"/>
            <a:ext cx="1539204" cy="261610"/>
          </a:xfrm>
          <a:prstGeom prst="rect">
            <a:avLst/>
          </a:prstGeom>
          <a:noFill/>
        </p:spPr>
        <p:txBody>
          <a:bodyPr wrap="none" rtlCol="0">
            <a:spAutoFit/>
          </a:bodyPr>
          <a:lstStyle/>
          <a:p>
            <a:r>
              <a:rPr lang="en-US" sz="1100" b="1">
                <a:effectLst>
                  <a:glow rad="101600">
                    <a:schemeClr val="bg1">
                      <a:alpha val="60000"/>
                    </a:schemeClr>
                  </a:glow>
                </a:effectLst>
              </a:rPr>
              <a:t>Communicable Disease</a:t>
            </a:r>
          </a:p>
        </p:txBody>
      </p:sp>
      <p:sp>
        <p:nvSpPr>
          <p:cNvPr id="148" name="TextBox 147">
            <a:extLst>
              <a:ext uri="{FF2B5EF4-FFF2-40B4-BE49-F238E27FC236}">
                <a16:creationId xmlns:a16="http://schemas.microsoft.com/office/drawing/2014/main" id="{DD8BCBB3-0F39-6D98-E343-729E8BF4542A}"/>
              </a:ext>
            </a:extLst>
          </p:cNvPr>
          <p:cNvSpPr txBox="1"/>
          <p:nvPr/>
        </p:nvSpPr>
        <p:spPr>
          <a:xfrm>
            <a:off x="621031" y="1771558"/>
            <a:ext cx="1148071" cy="261610"/>
          </a:xfrm>
          <a:prstGeom prst="rect">
            <a:avLst/>
          </a:prstGeom>
          <a:noFill/>
        </p:spPr>
        <p:txBody>
          <a:bodyPr wrap="none" rtlCol="0">
            <a:spAutoFit/>
          </a:bodyPr>
          <a:lstStyle/>
          <a:p>
            <a:r>
              <a:rPr lang="en-US" sz="1100" b="1">
                <a:effectLst>
                  <a:glow rad="101600">
                    <a:schemeClr val="bg1">
                      <a:alpha val="60000"/>
                    </a:schemeClr>
                  </a:glow>
                </a:effectLst>
              </a:rPr>
              <a:t>Food &amp; Facilities</a:t>
            </a:r>
          </a:p>
        </p:txBody>
      </p:sp>
      <p:sp>
        <p:nvSpPr>
          <p:cNvPr id="149" name="TextBox 148">
            <a:extLst>
              <a:ext uri="{FF2B5EF4-FFF2-40B4-BE49-F238E27FC236}">
                <a16:creationId xmlns:a16="http://schemas.microsoft.com/office/drawing/2014/main" id="{616FC507-29F2-D205-53AC-BEB228D88B63}"/>
              </a:ext>
            </a:extLst>
          </p:cNvPr>
          <p:cNvSpPr txBox="1"/>
          <p:nvPr/>
        </p:nvSpPr>
        <p:spPr>
          <a:xfrm>
            <a:off x="8738637" y="511767"/>
            <a:ext cx="920445" cy="261610"/>
          </a:xfrm>
          <a:prstGeom prst="rect">
            <a:avLst/>
          </a:prstGeom>
          <a:noFill/>
        </p:spPr>
        <p:txBody>
          <a:bodyPr wrap="none" rtlCol="0">
            <a:spAutoFit/>
          </a:bodyPr>
          <a:lstStyle/>
          <a:p>
            <a:r>
              <a:rPr lang="en-US" sz="1100" b="1">
                <a:effectLst>
                  <a:glow rad="101600">
                    <a:schemeClr val="bg1">
                      <a:alpha val="60000"/>
                    </a:schemeClr>
                  </a:glow>
                </a:effectLst>
              </a:rPr>
              <a:t>Public Policy</a:t>
            </a:r>
          </a:p>
        </p:txBody>
      </p:sp>
      <p:sp>
        <p:nvSpPr>
          <p:cNvPr id="150" name="TextBox 149">
            <a:extLst>
              <a:ext uri="{FF2B5EF4-FFF2-40B4-BE49-F238E27FC236}">
                <a16:creationId xmlns:a16="http://schemas.microsoft.com/office/drawing/2014/main" id="{6288055C-7C65-738B-9FC6-2DFFD0484A55}"/>
              </a:ext>
            </a:extLst>
          </p:cNvPr>
          <p:cNvSpPr txBox="1"/>
          <p:nvPr/>
        </p:nvSpPr>
        <p:spPr>
          <a:xfrm>
            <a:off x="8806381" y="1765889"/>
            <a:ext cx="1707519" cy="261610"/>
          </a:xfrm>
          <a:prstGeom prst="rect">
            <a:avLst/>
          </a:prstGeom>
          <a:noFill/>
        </p:spPr>
        <p:txBody>
          <a:bodyPr wrap="none" rtlCol="0">
            <a:spAutoFit/>
          </a:bodyPr>
          <a:lstStyle/>
          <a:p>
            <a:r>
              <a:rPr lang="en-US" sz="1100" b="1">
                <a:effectLst>
                  <a:glow rad="101600">
                    <a:schemeClr val="bg1">
                      <a:alpha val="60000"/>
                    </a:schemeClr>
                  </a:glow>
                </a:effectLst>
              </a:rPr>
              <a:t>Community Based Testing</a:t>
            </a:r>
          </a:p>
        </p:txBody>
      </p:sp>
      <p:sp>
        <p:nvSpPr>
          <p:cNvPr id="151" name="TextBox 150">
            <a:extLst>
              <a:ext uri="{FF2B5EF4-FFF2-40B4-BE49-F238E27FC236}">
                <a16:creationId xmlns:a16="http://schemas.microsoft.com/office/drawing/2014/main" id="{A2725F26-7644-AA4B-4310-A972D6B644F6}"/>
              </a:ext>
            </a:extLst>
          </p:cNvPr>
          <p:cNvSpPr txBox="1"/>
          <p:nvPr/>
        </p:nvSpPr>
        <p:spPr>
          <a:xfrm>
            <a:off x="1925817" y="5303089"/>
            <a:ext cx="1309974" cy="261610"/>
          </a:xfrm>
          <a:prstGeom prst="rect">
            <a:avLst/>
          </a:prstGeom>
          <a:noFill/>
        </p:spPr>
        <p:txBody>
          <a:bodyPr wrap="none" rtlCol="0">
            <a:spAutoFit/>
          </a:bodyPr>
          <a:lstStyle/>
          <a:p>
            <a:r>
              <a:rPr lang="en-US" sz="1100" b="1">
                <a:effectLst>
                  <a:glow rad="101600">
                    <a:schemeClr val="bg1">
                      <a:alpha val="60000"/>
                    </a:schemeClr>
                  </a:glow>
                </a:effectLst>
              </a:rPr>
              <a:t>Trauma and Justice</a:t>
            </a:r>
          </a:p>
        </p:txBody>
      </p:sp>
      <p:sp>
        <p:nvSpPr>
          <p:cNvPr id="152" name="TextBox 151">
            <a:extLst>
              <a:ext uri="{FF2B5EF4-FFF2-40B4-BE49-F238E27FC236}">
                <a16:creationId xmlns:a16="http://schemas.microsoft.com/office/drawing/2014/main" id="{22326858-A440-9530-1A46-DCABC0CC7849}"/>
              </a:ext>
            </a:extLst>
          </p:cNvPr>
          <p:cNvSpPr txBox="1"/>
          <p:nvPr/>
        </p:nvSpPr>
        <p:spPr>
          <a:xfrm>
            <a:off x="5071712" y="1977851"/>
            <a:ext cx="1608133" cy="261610"/>
          </a:xfrm>
          <a:prstGeom prst="rect">
            <a:avLst/>
          </a:prstGeom>
          <a:noFill/>
        </p:spPr>
        <p:txBody>
          <a:bodyPr wrap="none" rtlCol="0">
            <a:spAutoFit/>
          </a:bodyPr>
          <a:lstStyle/>
          <a:p>
            <a:r>
              <a:rPr lang="en-US" sz="1100" b="1">
                <a:effectLst>
                  <a:glow rad="101600">
                    <a:schemeClr val="bg1">
                      <a:alpha val="60000"/>
                    </a:schemeClr>
                  </a:glow>
                </a:effectLst>
              </a:rPr>
              <a:t>Maternal &amp; Child Health</a:t>
            </a:r>
          </a:p>
        </p:txBody>
      </p:sp>
      <p:sp>
        <p:nvSpPr>
          <p:cNvPr id="153" name="TextBox 152">
            <a:extLst>
              <a:ext uri="{FF2B5EF4-FFF2-40B4-BE49-F238E27FC236}">
                <a16:creationId xmlns:a16="http://schemas.microsoft.com/office/drawing/2014/main" id="{4092BB26-1838-2D85-052F-344CDFDF1B28}"/>
              </a:ext>
            </a:extLst>
          </p:cNvPr>
          <p:cNvSpPr txBox="1"/>
          <p:nvPr/>
        </p:nvSpPr>
        <p:spPr>
          <a:xfrm>
            <a:off x="10831346" y="4476646"/>
            <a:ext cx="726481" cy="261610"/>
          </a:xfrm>
          <a:prstGeom prst="rect">
            <a:avLst/>
          </a:prstGeom>
          <a:noFill/>
        </p:spPr>
        <p:txBody>
          <a:bodyPr wrap="none" rtlCol="0">
            <a:spAutoFit/>
          </a:bodyPr>
          <a:lstStyle/>
          <a:p>
            <a:r>
              <a:rPr lang="en-US" sz="1100" b="1">
                <a:effectLst>
                  <a:glow rad="101600">
                    <a:schemeClr val="bg1">
                      <a:alpha val="60000"/>
                    </a:schemeClr>
                  </a:glow>
                </a:effectLst>
              </a:rPr>
              <a:t>HIV/</a:t>
            </a:r>
            <a:r>
              <a:rPr lang="en-US" sz="1100" b="1" err="1">
                <a:effectLst>
                  <a:glow rad="101600">
                    <a:schemeClr val="bg1">
                      <a:alpha val="60000"/>
                    </a:schemeClr>
                  </a:glow>
                </a:effectLst>
              </a:rPr>
              <a:t>PreP</a:t>
            </a:r>
            <a:endParaRPr lang="en-US" sz="1100" b="1">
              <a:effectLst>
                <a:glow rad="101600">
                  <a:schemeClr val="bg1">
                    <a:alpha val="60000"/>
                  </a:schemeClr>
                </a:glow>
              </a:effectLst>
            </a:endParaRPr>
          </a:p>
        </p:txBody>
      </p:sp>
      <p:sp>
        <p:nvSpPr>
          <p:cNvPr id="154" name="TextBox 153">
            <a:extLst>
              <a:ext uri="{FF2B5EF4-FFF2-40B4-BE49-F238E27FC236}">
                <a16:creationId xmlns:a16="http://schemas.microsoft.com/office/drawing/2014/main" id="{E781D91F-C1C0-7635-BE0C-D55618804C21}"/>
              </a:ext>
            </a:extLst>
          </p:cNvPr>
          <p:cNvSpPr txBox="1"/>
          <p:nvPr/>
        </p:nvSpPr>
        <p:spPr>
          <a:xfrm>
            <a:off x="2580804" y="4121384"/>
            <a:ext cx="1306768" cy="261610"/>
          </a:xfrm>
          <a:prstGeom prst="rect">
            <a:avLst/>
          </a:prstGeom>
          <a:noFill/>
        </p:spPr>
        <p:txBody>
          <a:bodyPr wrap="none" rtlCol="0">
            <a:spAutoFit/>
          </a:bodyPr>
          <a:lstStyle/>
          <a:p>
            <a:r>
              <a:rPr lang="en-US" sz="1100" b="1">
                <a:effectLst>
                  <a:glow rad="101600">
                    <a:schemeClr val="bg1">
                      <a:alpha val="60000"/>
                    </a:schemeClr>
                  </a:glow>
                </a:effectLst>
              </a:rPr>
              <a:t>Child Development</a:t>
            </a:r>
          </a:p>
        </p:txBody>
      </p:sp>
      <p:sp>
        <p:nvSpPr>
          <p:cNvPr id="155" name="TextBox 154">
            <a:extLst>
              <a:ext uri="{FF2B5EF4-FFF2-40B4-BE49-F238E27FC236}">
                <a16:creationId xmlns:a16="http://schemas.microsoft.com/office/drawing/2014/main" id="{1BDA6284-AB98-6B3A-2A1A-36CED3A457D7}"/>
              </a:ext>
            </a:extLst>
          </p:cNvPr>
          <p:cNvSpPr txBox="1"/>
          <p:nvPr/>
        </p:nvSpPr>
        <p:spPr>
          <a:xfrm>
            <a:off x="1106459" y="3201290"/>
            <a:ext cx="1851789" cy="261610"/>
          </a:xfrm>
          <a:prstGeom prst="rect">
            <a:avLst/>
          </a:prstGeom>
          <a:noFill/>
        </p:spPr>
        <p:txBody>
          <a:bodyPr wrap="none" rtlCol="0">
            <a:spAutoFit/>
          </a:bodyPr>
          <a:lstStyle/>
          <a:p>
            <a:r>
              <a:rPr lang="en-US" sz="1100" b="1">
                <a:effectLst>
                  <a:glow rad="101600">
                    <a:schemeClr val="bg1">
                      <a:alpha val="60000"/>
                    </a:schemeClr>
                  </a:glow>
                </a:effectLst>
              </a:rPr>
              <a:t>Groundwater &amp; Wastewater</a:t>
            </a:r>
          </a:p>
        </p:txBody>
      </p:sp>
      <p:sp>
        <p:nvSpPr>
          <p:cNvPr id="156" name="TextBox 155">
            <a:extLst>
              <a:ext uri="{FF2B5EF4-FFF2-40B4-BE49-F238E27FC236}">
                <a16:creationId xmlns:a16="http://schemas.microsoft.com/office/drawing/2014/main" id="{F5D94AB2-F19B-8E69-C566-11F15680BEB6}"/>
              </a:ext>
            </a:extLst>
          </p:cNvPr>
          <p:cNvSpPr txBox="1"/>
          <p:nvPr/>
        </p:nvSpPr>
        <p:spPr>
          <a:xfrm>
            <a:off x="6961713" y="5303089"/>
            <a:ext cx="1186543" cy="430887"/>
          </a:xfrm>
          <a:prstGeom prst="rect">
            <a:avLst/>
          </a:prstGeom>
          <a:noFill/>
        </p:spPr>
        <p:txBody>
          <a:bodyPr wrap="none" rtlCol="0">
            <a:spAutoFit/>
          </a:bodyPr>
          <a:lstStyle/>
          <a:p>
            <a:r>
              <a:rPr lang="en-US" sz="1100" b="1">
                <a:effectLst>
                  <a:glow rad="101600">
                    <a:schemeClr val="bg1">
                      <a:alpha val="60000"/>
                    </a:schemeClr>
                  </a:glow>
                </a:effectLst>
              </a:rPr>
              <a:t>Breast &amp; Cervical</a:t>
            </a:r>
          </a:p>
          <a:p>
            <a:r>
              <a:rPr lang="en-US" sz="1100" b="1">
                <a:effectLst>
                  <a:glow rad="101600">
                    <a:schemeClr val="bg1">
                      <a:alpha val="60000"/>
                    </a:schemeClr>
                  </a:glow>
                </a:effectLst>
              </a:rPr>
              <a:t>Cancer Screening</a:t>
            </a:r>
          </a:p>
        </p:txBody>
      </p:sp>
      <p:sp>
        <p:nvSpPr>
          <p:cNvPr id="157" name="TextBox 156">
            <a:extLst>
              <a:ext uri="{FF2B5EF4-FFF2-40B4-BE49-F238E27FC236}">
                <a16:creationId xmlns:a16="http://schemas.microsoft.com/office/drawing/2014/main" id="{0E01506A-111B-FD4A-8D0A-DAC1D096C8B3}"/>
              </a:ext>
            </a:extLst>
          </p:cNvPr>
          <p:cNvSpPr txBox="1"/>
          <p:nvPr/>
        </p:nvSpPr>
        <p:spPr>
          <a:xfrm>
            <a:off x="9589148" y="5675250"/>
            <a:ext cx="1124026" cy="261610"/>
          </a:xfrm>
          <a:prstGeom prst="rect">
            <a:avLst/>
          </a:prstGeom>
          <a:noFill/>
        </p:spPr>
        <p:txBody>
          <a:bodyPr wrap="none" rtlCol="0">
            <a:spAutoFit/>
          </a:bodyPr>
          <a:lstStyle/>
          <a:p>
            <a:r>
              <a:rPr lang="en-US" sz="1100" b="1">
                <a:effectLst>
                  <a:glow rad="101600">
                    <a:schemeClr val="bg1">
                      <a:alpha val="60000"/>
                    </a:schemeClr>
                  </a:glow>
                </a:effectLst>
              </a:rPr>
              <a:t>Pediatric Dental</a:t>
            </a:r>
          </a:p>
        </p:txBody>
      </p:sp>
      <p:sp>
        <p:nvSpPr>
          <p:cNvPr id="158" name="TextBox 157">
            <a:extLst>
              <a:ext uri="{FF2B5EF4-FFF2-40B4-BE49-F238E27FC236}">
                <a16:creationId xmlns:a16="http://schemas.microsoft.com/office/drawing/2014/main" id="{9FB08C86-331A-194D-F7A4-61DCDA6AA466}"/>
              </a:ext>
            </a:extLst>
          </p:cNvPr>
          <p:cNvSpPr txBox="1"/>
          <p:nvPr/>
        </p:nvSpPr>
        <p:spPr>
          <a:xfrm>
            <a:off x="10850342" y="2506124"/>
            <a:ext cx="998991" cy="261610"/>
          </a:xfrm>
          <a:prstGeom prst="rect">
            <a:avLst/>
          </a:prstGeom>
          <a:noFill/>
        </p:spPr>
        <p:txBody>
          <a:bodyPr wrap="none" rtlCol="0">
            <a:spAutoFit/>
          </a:bodyPr>
          <a:lstStyle/>
          <a:p>
            <a:r>
              <a:rPr lang="en-US" sz="1100" b="1">
                <a:effectLst>
                  <a:glow rad="101600">
                    <a:schemeClr val="bg1">
                      <a:alpha val="60000"/>
                    </a:schemeClr>
                  </a:glow>
                </a:effectLst>
              </a:rPr>
              <a:t>Immunization</a:t>
            </a:r>
          </a:p>
        </p:txBody>
      </p:sp>
      <p:sp>
        <p:nvSpPr>
          <p:cNvPr id="159" name="TextBox 158">
            <a:extLst>
              <a:ext uri="{FF2B5EF4-FFF2-40B4-BE49-F238E27FC236}">
                <a16:creationId xmlns:a16="http://schemas.microsoft.com/office/drawing/2014/main" id="{A282243C-DBF0-8F39-1BBB-EE6056AADF37}"/>
              </a:ext>
            </a:extLst>
          </p:cNvPr>
          <p:cNvSpPr txBox="1"/>
          <p:nvPr/>
        </p:nvSpPr>
        <p:spPr>
          <a:xfrm>
            <a:off x="6220425" y="4630535"/>
            <a:ext cx="918841" cy="261610"/>
          </a:xfrm>
          <a:prstGeom prst="rect">
            <a:avLst/>
          </a:prstGeom>
          <a:noFill/>
        </p:spPr>
        <p:txBody>
          <a:bodyPr wrap="none" rtlCol="0">
            <a:spAutoFit/>
          </a:bodyPr>
          <a:lstStyle/>
          <a:p>
            <a:r>
              <a:rPr lang="en-US" sz="1100" b="1">
                <a:effectLst>
                  <a:glow rad="101600">
                    <a:schemeClr val="bg1">
                      <a:alpha val="60000"/>
                    </a:schemeClr>
                  </a:glow>
                </a:effectLst>
              </a:rPr>
              <a:t>Tuberculosis</a:t>
            </a:r>
          </a:p>
        </p:txBody>
      </p:sp>
      <p:sp>
        <p:nvSpPr>
          <p:cNvPr id="160" name="TextBox 159">
            <a:extLst>
              <a:ext uri="{FF2B5EF4-FFF2-40B4-BE49-F238E27FC236}">
                <a16:creationId xmlns:a16="http://schemas.microsoft.com/office/drawing/2014/main" id="{5AE7BC7B-455E-4128-F5D3-32EF714FB95D}"/>
              </a:ext>
            </a:extLst>
          </p:cNvPr>
          <p:cNvSpPr txBox="1"/>
          <p:nvPr/>
        </p:nvSpPr>
        <p:spPr>
          <a:xfrm>
            <a:off x="4238142" y="2534930"/>
            <a:ext cx="663964" cy="261610"/>
          </a:xfrm>
          <a:prstGeom prst="rect">
            <a:avLst/>
          </a:prstGeom>
          <a:noFill/>
        </p:spPr>
        <p:txBody>
          <a:bodyPr wrap="none" rtlCol="0">
            <a:spAutoFit/>
          </a:bodyPr>
          <a:lstStyle/>
          <a:p>
            <a:r>
              <a:rPr lang="en-US" sz="1100" b="1">
                <a:effectLst>
                  <a:glow rad="101600">
                    <a:schemeClr val="bg1">
                      <a:alpha val="60000"/>
                    </a:schemeClr>
                  </a:glow>
                </a:effectLst>
              </a:rPr>
              <a:t>Refugee</a:t>
            </a:r>
          </a:p>
        </p:txBody>
      </p:sp>
      <p:sp>
        <p:nvSpPr>
          <p:cNvPr id="161" name="TextBox 160">
            <a:extLst>
              <a:ext uri="{FF2B5EF4-FFF2-40B4-BE49-F238E27FC236}">
                <a16:creationId xmlns:a16="http://schemas.microsoft.com/office/drawing/2014/main" id="{01CB9078-8910-6999-D7EF-57CC5F78448D}"/>
              </a:ext>
            </a:extLst>
          </p:cNvPr>
          <p:cNvSpPr txBox="1"/>
          <p:nvPr/>
        </p:nvSpPr>
        <p:spPr>
          <a:xfrm>
            <a:off x="6183133" y="1079413"/>
            <a:ext cx="1039067" cy="261610"/>
          </a:xfrm>
          <a:prstGeom prst="rect">
            <a:avLst/>
          </a:prstGeom>
          <a:noFill/>
        </p:spPr>
        <p:txBody>
          <a:bodyPr wrap="none" rtlCol="0">
            <a:spAutoFit/>
          </a:bodyPr>
          <a:lstStyle/>
          <a:p>
            <a:r>
              <a:rPr lang="en-US" sz="1100" b="1">
                <a:effectLst>
                  <a:glow rad="101600">
                    <a:schemeClr val="bg1">
                      <a:alpha val="60000"/>
                    </a:schemeClr>
                  </a:glow>
                </a:effectLst>
              </a:rPr>
              <a:t>Rabies Control</a:t>
            </a:r>
          </a:p>
        </p:txBody>
      </p:sp>
      <p:sp>
        <p:nvSpPr>
          <p:cNvPr id="162" name="TextBox 161">
            <a:extLst>
              <a:ext uri="{FF2B5EF4-FFF2-40B4-BE49-F238E27FC236}">
                <a16:creationId xmlns:a16="http://schemas.microsoft.com/office/drawing/2014/main" id="{B462B9E2-5637-D4C1-9713-390C1741D475}"/>
              </a:ext>
            </a:extLst>
          </p:cNvPr>
          <p:cNvSpPr txBox="1"/>
          <p:nvPr/>
        </p:nvSpPr>
        <p:spPr>
          <a:xfrm>
            <a:off x="4800932" y="6263261"/>
            <a:ext cx="1366080" cy="261610"/>
          </a:xfrm>
          <a:prstGeom prst="rect">
            <a:avLst/>
          </a:prstGeom>
          <a:noFill/>
        </p:spPr>
        <p:txBody>
          <a:bodyPr wrap="none" rtlCol="0">
            <a:spAutoFit/>
          </a:bodyPr>
          <a:lstStyle/>
          <a:p>
            <a:r>
              <a:rPr lang="en-US" sz="1100" b="1">
                <a:effectLst>
                  <a:glow rad="101600">
                    <a:schemeClr val="bg1">
                      <a:alpha val="60000"/>
                    </a:schemeClr>
                  </a:glow>
                </a:effectLst>
              </a:rPr>
              <a:t>Violence Prevention</a:t>
            </a:r>
          </a:p>
        </p:txBody>
      </p:sp>
      <p:sp>
        <p:nvSpPr>
          <p:cNvPr id="163" name="TextBox 162">
            <a:extLst>
              <a:ext uri="{FF2B5EF4-FFF2-40B4-BE49-F238E27FC236}">
                <a16:creationId xmlns:a16="http://schemas.microsoft.com/office/drawing/2014/main" id="{3E4666D4-0BBC-0AA3-0920-5F497E7EC5E6}"/>
              </a:ext>
            </a:extLst>
          </p:cNvPr>
          <p:cNvSpPr txBox="1"/>
          <p:nvPr/>
        </p:nvSpPr>
        <p:spPr>
          <a:xfrm>
            <a:off x="4504218" y="3703312"/>
            <a:ext cx="425116" cy="261610"/>
          </a:xfrm>
          <a:prstGeom prst="rect">
            <a:avLst/>
          </a:prstGeom>
          <a:noFill/>
        </p:spPr>
        <p:txBody>
          <a:bodyPr wrap="none" rtlCol="0">
            <a:spAutoFit/>
          </a:bodyPr>
          <a:lstStyle/>
          <a:p>
            <a:r>
              <a:rPr lang="en-US" sz="1100" b="1">
                <a:effectLst>
                  <a:glow rad="101600">
                    <a:schemeClr val="bg1">
                      <a:alpha val="60000"/>
                    </a:schemeClr>
                  </a:glow>
                </a:effectLst>
              </a:rPr>
              <a:t>WIC</a:t>
            </a:r>
          </a:p>
        </p:txBody>
      </p:sp>
      <p:sp>
        <p:nvSpPr>
          <p:cNvPr id="164" name="TextBox 163">
            <a:extLst>
              <a:ext uri="{FF2B5EF4-FFF2-40B4-BE49-F238E27FC236}">
                <a16:creationId xmlns:a16="http://schemas.microsoft.com/office/drawing/2014/main" id="{CF17F302-77BE-6F3E-B259-71212F699A46}"/>
              </a:ext>
            </a:extLst>
          </p:cNvPr>
          <p:cNvSpPr txBox="1"/>
          <p:nvPr/>
        </p:nvSpPr>
        <p:spPr>
          <a:xfrm>
            <a:off x="9790912" y="3703313"/>
            <a:ext cx="359394" cy="261610"/>
          </a:xfrm>
          <a:prstGeom prst="rect">
            <a:avLst/>
          </a:prstGeom>
          <a:noFill/>
        </p:spPr>
        <p:txBody>
          <a:bodyPr wrap="none" rtlCol="0">
            <a:spAutoFit/>
          </a:bodyPr>
          <a:lstStyle/>
          <a:p>
            <a:r>
              <a:rPr lang="en-US" sz="1100" b="1">
                <a:effectLst>
                  <a:glow rad="101600">
                    <a:schemeClr val="bg1">
                      <a:alpha val="60000"/>
                    </a:schemeClr>
                  </a:glow>
                </a:effectLst>
              </a:rPr>
              <a:t>STI</a:t>
            </a:r>
          </a:p>
        </p:txBody>
      </p:sp>
      <p:pic>
        <p:nvPicPr>
          <p:cNvPr id="3" name="Picture 2" descr="A picture containing icon&#10;&#10;Description automatically generated">
            <a:extLst>
              <a:ext uri="{FF2B5EF4-FFF2-40B4-BE49-F238E27FC236}">
                <a16:creationId xmlns:a16="http://schemas.microsoft.com/office/drawing/2014/main" id="{12BFA565-BC0E-AC43-E682-866BDBDFC483}"/>
              </a:ext>
            </a:extLst>
          </p:cNvPr>
          <p:cNvPicPr>
            <a:picLocks noChangeAspect="1"/>
          </p:cNvPicPr>
          <p:nvPr/>
        </p:nvPicPr>
        <p:blipFill rotWithShape="1">
          <a:blip r:embed="rId5">
            <a:extLst>
              <a:ext uri="{28A0092B-C50C-407E-A947-70E740481C1C}">
                <a14:useLocalDpi xmlns:a14="http://schemas.microsoft.com/office/drawing/2010/main" val="0"/>
              </a:ext>
            </a:extLst>
          </a:blip>
          <a:srcRect l="32213" t="487" r="38231" b="15359"/>
          <a:stretch/>
        </p:blipFill>
        <p:spPr>
          <a:xfrm>
            <a:off x="-4764" y="6922847"/>
            <a:ext cx="12192000" cy="5905500"/>
          </a:xfrm>
          <a:prstGeom prst="rect">
            <a:avLst/>
          </a:prstGeom>
        </p:spPr>
      </p:pic>
    </p:spTree>
    <p:extLst>
      <p:ext uri="{BB962C8B-B14F-4D97-AF65-F5344CB8AC3E}">
        <p14:creationId xmlns:p14="http://schemas.microsoft.com/office/powerpoint/2010/main" val="2859748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lanning for Data Quality in the SDLC – Part 1 - DATAVERSITY">
            <a:extLst>
              <a:ext uri="{FF2B5EF4-FFF2-40B4-BE49-F238E27FC236}">
                <a16:creationId xmlns:a16="http://schemas.microsoft.com/office/drawing/2014/main" id="{037AC227-99F5-74CB-6CCD-185FB540794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900000">
            <a:off x="14742592" y="3546328"/>
            <a:ext cx="3141772" cy="29125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F6176A-2A18-3344-EF8E-F96E47297772}"/>
              </a:ext>
            </a:extLst>
          </p:cNvPr>
          <p:cNvSpPr txBox="1"/>
          <p:nvPr/>
        </p:nvSpPr>
        <p:spPr>
          <a:xfrm>
            <a:off x="7148406" y="4564328"/>
            <a:ext cx="5043594" cy="2031325"/>
          </a:xfrm>
          <a:prstGeom prst="rect">
            <a:avLst/>
          </a:prstGeom>
          <a:noFill/>
        </p:spPr>
        <p:txBody>
          <a:bodyPr wrap="square" rtlCol="0">
            <a:spAutoFit/>
          </a:bodyPr>
          <a:lstStyle/>
          <a:p>
            <a:pPr marL="285750" indent="-285750">
              <a:buFont typeface="Arial" panose="020B0604020202020204" pitchFamily="34" charset="0"/>
              <a:buChar char="•"/>
            </a:pPr>
            <a:r>
              <a:rPr lang="en-US"/>
              <a:t>Precursor to data governance</a:t>
            </a:r>
          </a:p>
          <a:p>
            <a:pPr marL="285750" indent="-285750">
              <a:buFont typeface="Arial" panose="020B0604020202020204" pitchFamily="34" charset="0"/>
              <a:buChar char="•"/>
            </a:pPr>
            <a:r>
              <a:rPr lang="en-US"/>
              <a:t>Understanding what we have and what needs to be controlled</a:t>
            </a:r>
          </a:p>
          <a:p>
            <a:pPr marL="285750" indent="-285750">
              <a:buFont typeface="Arial" panose="020B0604020202020204" pitchFamily="34" charset="0"/>
              <a:buChar char="•"/>
            </a:pPr>
            <a:r>
              <a:rPr lang="en-US"/>
              <a:t>COVID was great learning period for data governance – handling internal data from various sources meshed in with data from state departments and local hospitals</a:t>
            </a:r>
          </a:p>
        </p:txBody>
      </p:sp>
      <p:sp>
        <p:nvSpPr>
          <p:cNvPr id="12" name="Oval 11">
            <a:extLst>
              <a:ext uri="{FF2B5EF4-FFF2-40B4-BE49-F238E27FC236}">
                <a16:creationId xmlns:a16="http://schemas.microsoft.com/office/drawing/2014/main" id="{E7B4B924-6982-709F-1F24-7E4B7EC26231}"/>
              </a:ext>
            </a:extLst>
          </p:cNvPr>
          <p:cNvSpPr/>
          <p:nvPr/>
        </p:nvSpPr>
        <p:spPr>
          <a:xfrm>
            <a:off x="190460" y="1718056"/>
            <a:ext cx="449943" cy="44994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296D3DE3-5595-EFC5-B920-AF87CB82A81A}"/>
              </a:ext>
            </a:extLst>
          </p:cNvPr>
          <p:cNvCxnSpPr>
            <a:cxnSpLocks/>
          </p:cNvCxnSpPr>
          <p:nvPr/>
        </p:nvCxnSpPr>
        <p:spPr>
          <a:xfrm>
            <a:off x="415432" y="2190859"/>
            <a:ext cx="0" cy="220495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C1B7CE2-9B78-6D05-97BA-713F8BF370E7}"/>
              </a:ext>
            </a:extLst>
          </p:cNvPr>
          <p:cNvSpPr txBox="1"/>
          <p:nvPr/>
        </p:nvSpPr>
        <p:spPr>
          <a:xfrm>
            <a:off x="625066" y="1758361"/>
            <a:ext cx="1604670" cy="369332"/>
          </a:xfrm>
          <a:prstGeom prst="rect">
            <a:avLst/>
          </a:prstGeom>
          <a:noFill/>
        </p:spPr>
        <p:txBody>
          <a:bodyPr wrap="square" rtlCol="0">
            <a:spAutoFit/>
          </a:bodyPr>
          <a:lstStyle/>
          <a:p>
            <a:r>
              <a:rPr lang="en-US" b="1"/>
              <a:t>Data Inventory</a:t>
            </a:r>
          </a:p>
        </p:txBody>
      </p:sp>
      <p:sp>
        <p:nvSpPr>
          <p:cNvPr id="13" name="Oval 12">
            <a:extLst>
              <a:ext uri="{FF2B5EF4-FFF2-40B4-BE49-F238E27FC236}">
                <a16:creationId xmlns:a16="http://schemas.microsoft.com/office/drawing/2014/main" id="{879C18D9-AA1A-70BB-067A-4AD019A6620E}"/>
              </a:ext>
            </a:extLst>
          </p:cNvPr>
          <p:cNvSpPr/>
          <p:nvPr/>
        </p:nvSpPr>
        <p:spPr>
          <a:xfrm>
            <a:off x="1788899" y="2617684"/>
            <a:ext cx="449943" cy="44994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1E4A6BE-E0AE-4396-67C5-843868B34D96}"/>
              </a:ext>
            </a:extLst>
          </p:cNvPr>
          <p:cNvCxnSpPr>
            <a:cxnSpLocks/>
            <a:stCxn id="13" idx="4"/>
          </p:cNvCxnSpPr>
          <p:nvPr/>
        </p:nvCxnSpPr>
        <p:spPr>
          <a:xfrm flipH="1">
            <a:off x="2013870" y="3067627"/>
            <a:ext cx="1" cy="1489419"/>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A3A14B7-9B07-545B-62FF-CC0CD4EAC191}"/>
              </a:ext>
            </a:extLst>
          </p:cNvPr>
          <p:cNvSpPr txBox="1"/>
          <p:nvPr/>
        </p:nvSpPr>
        <p:spPr>
          <a:xfrm>
            <a:off x="2207815" y="2662113"/>
            <a:ext cx="1626023" cy="369332"/>
          </a:xfrm>
          <a:prstGeom prst="rect">
            <a:avLst/>
          </a:prstGeom>
          <a:noFill/>
        </p:spPr>
        <p:txBody>
          <a:bodyPr wrap="none" rtlCol="0">
            <a:spAutoFit/>
          </a:bodyPr>
          <a:lstStyle/>
          <a:p>
            <a:r>
              <a:rPr lang="en-US" b="1"/>
              <a:t>Data Reporting</a:t>
            </a:r>
          </a:p>
        </p:txBody>
      </p:sp>
      <p:sp>
        <p:nvSpPr>
          <p:cNvPr id="14" name="Oval 13">
            <a:extLst>
              <a:ext uri="{FF2B5EF4-FFF2-40B4-BE49-F238E27FC236}">
                <a16:creationId xmlns:a16="http://schemas.microsoft.com/office/drawing/2014/main" id="{BA11FB30-A669-9E72-CD9D-B8873D907282}"/>
              </a:ext>
            </a:extLst>
          </p:cNvPr>
          <p:cNvSpPr/>
          <p:nvPr/>
        </p:nvSpPr>
        <p:spPr>
          <a:xfrm>
            <a:off x="3399683" y="4107103"/>
            <a:ext cx="449943" cy="44994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E2B6BA6-894E-1A60-655F-B072107097E9}"/>
              </a:ext>
            </a:extLst>
          </p:cNvPr>
          <p:cNvCxnSpPr>
            <a:cxnSpLocks/>
            <a:stCxn id="14" idx="4"/>
          </p:cNvCxnSpPr>
          <p:nvPr/>
        </p:nvCxnSpPr>
        <p:spPr>
          <a:xfrm flipH="1">
            <a:off x="3624654" y="4557046"/>
            <a:ext cx="1" cy="1259103"/>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F9D164B-E810-27BF-B36A-D54C7AC73AA0}"/>
              </a:ext>
            </a:extLst>
          </p:cNvPr>
          <p:cNvSpPr txBox="1"/>
          <p:nvPr/>
        </p:nvSpPr>
        <p:spPr>
          <a:xfrm>
            <a:off x="3819988" y="4147408"/>
            <a:ext cx="799386" cy="369332"/>
          </a:xfrm>
          <a:prstGeom prst="rect">
            <a:avLst/>
          </a:prstGeom>
          <a:noFill/>
        </p:spPr>
        <p:txBody>
          <a:bodyPr wrap="none" rtlCol="0">
            <a:spAutoFit/>
          </a:bodyPr>
          <a:lstStyle/>
          <a:p>
            <a:r>
              <a:rPr lang="en-US" b="1"/>
              <a:t>COVID</a:t>
            </a:r>
          </a:p>
        </p:txBody>
      </p:sp>
      <p:pic>
        <p:nvPicPr>
          <p:cNvPr id="11" name="Graphic 10" descr="Flag with solid fill">
            <a:extLst>
              <a:ext uri="{FF2B5EF4-FFF2-40B4-BE49-F238E27FC236}">
                <a16:creationId xmlns:a16="http://schemas.microsoft.com/office/drawing/2014/main" id="{8DF6A2BA-704E-6D1E-F245-CD53FB25C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700000">
            <a:off x="11365569" y="402345"/>
            <a:ext cx="742945" cy="742945"/>
          </a:xfrm>
          <a:prstGeom prst="rect">
            <a:avLst/>
          </a:prstGeom>
        </p:spPr>
      </p:pic>
      <p:grpSp>
        <p:nvGrpSpPr>
          <p:cNvPr id="39" name="Group 38">
            <a:extLst>
              <a:ext uri="{FF2B5EF4-FFF2-40B4-BE49-F238E27FC236}">
                <a16:creationId xmlns:a16="http://schemas.microsoft.com/office/drawing/2014/main" id="{5B2345D1-C52C-7FC9-CB5A-7C40B389D875}"/>
              </a:ext>
            </a:extLst>
          </p:cNvPr>
          <p:cNvGrpSpPr/>
          <p:nvPr/>
        </p:nvGrpSpPr>
        <p:grpSpPr>
          <a:xfrm>
            <a:off x="5460409" y="3905250"/>
            <a:ext cx="1523314" cy="2156279"/>
            <a:chOff x="5646057" y="1140170"/>
            <a:chExt cx="1523314" cy="2156279"/>
          </a:xfrm>
        </p:grpSpPr>
        <p:sp>
          <p:nvSpPr>
            <p:cNvPr id="15" name="Oval 14">
              <a:extLst>
                <a:ext uri="{FF2B5EF4-FFF2-40B4-BE49-F238E27FC236}">
                  <a16:creationId xmlns:a16="http://schemas.microsoft.com/office/drawing/2014/main" id="{CE609AD5-BF1B-D6B8-6554-904FBA2A15CE}"/>
                </a:ext>
              </a:extLst>
            </p:cNvPr>
            <p:cNvSpPr/>
            <p:nvPr/>
          </p:nvSpPr>
          <p:spPr>
            <a:xfrm>
              <a:off x="5646057" y="1140170"/>
              <a:ext cx="449943" cy="449943"/>
            </a:xfrm>
            <a:prstGeom prst="ellipse">
              <a:avLst/>
            </a:prstGeom>
            <a:solidFill>
              <a:srgbClr val="008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981F512-64AF-802B-65E5-45102BAB35B1}"/>
                </a:ext>
              </a:extLst>
            </p:cNvPr>
            <p:cNvCxnSpPr>
              <a:cxnSpLocks/>
            </p:cNvCxnSpPr>
            <p:nvPr/>
          </p:nvCxnSpPr>
          <p:spPr>
            <a:xfrm>
              <a:off x="5871028" y="1590113"/>
              <a:ext cx="0" cy="170633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BB1F02C-90AB-26EB-B56F-31A4DF9737E9}"/>
                </a:ext>
              </a:extLst>
            </p:cNvPr>
            <p:cNvSpPr txBox="1"/>
            <p:nvPr/>
          </p:nvSpPr>
          <p:spPr>
            <a:xfrm>
              <a:off x="6096000" y="1152917"/>
              <a:ext cx="1073371" cy="646331"/>
            </a:xfrm>
            <a:prstGeom prst="rect">
              <a:avLst/>
            </a:prstGeom>
            <a:noFill/>
          </p:spPr>
          <p:txBody>
            <a:bodyPr wrap="none" rtlCol="0">
              <a:spAutoFit/>
            </a:bodyPr>
            <a:lstStyle/>
            <a:p>
              <a:r>
                <a:rPr lang="en-US" b="1"/>
                <a:t>Structure</a:t>
              </a:r>
            </a:p>
            <a:p>
              <a:r>
                <a:rPr lang="en-US" b="1"/>
                <a:t>&amp; Design</a:t>
              </a:r>
            </a:p>
          </p:txBody>
        </p:sp>
      </p:grpSp>
      <p:grpSp>
        <p:nvGrpSpPr>
          <p:cNvPr id="41" name="Group 40">
            <a:extLst>
              <a:ext uri="{FF2B5EF4-FFF2-40B4-BE49-F238E27FC236}">
                <a16:creationId xmlns:a16="http://schemas.microsoft.com/office/drawing/2014/main" id="{32EBBC3F-32FA-EC3E-FD0C-F4F5E0E03EAD}"/>
              </a:ext>
            </a:extLst>
          </p:cNvPr>
          <p:cNvGrpSpPr/>
          <p:nvPr/>
        </p:nvGrpSpPr>
        <p:grpSpPr>
          <a:xfrm>
            <a:off x="7731072" y="1432845"/>
            <a:ext cx="2098562" cy="2674258"/>
            <a:chOff x="7337141" y="726659"/>
            <a:chExt cx="2098562" cy="2674258"/>
          </a:xfrm>
        </p:grpSpPr>
        <p:sp>
          <p:nvSpPr>
            <p:cNvPr id="16" name="Oval 15">
              <a:extLst>
                <a:ext uri="{FF2B5EF4-FFF2-40B4-BE49-F238E27FC236}">
                  <a16:creationId xmlns:a16="http://schemas.microsoft.com/office/drawing/2014/main" id="{56681A19-16B1-B732-621D-C190003138EA}"/>
                </a:ext>
              </a:extLst>
            </p:cNvPr>
            <p:cNvSpPr/>
            <p:nvPr/>
          </p:nvSpPr>
          <p:spPr>
            <a:xfrm>
              <a:off x="7337141" y="726659"/>
              <a:ext cx="449943" cy="449943"/>
            </a:xfrm>
            <a:prstGeom prst="ellipse">
              <a:avLst/>
            </a:prstGeom>
            <a:solidFill>
              <a:srgbClr val="008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298CB14-571E-F6B2-9FA2-8B126F2A10DF}"/>
                </a:ext>
              </a:extLst>
            </p:cNvPr>
            <p:cNvCxnSpPr>
              <a:cxnSpLocks/>
              <a:stCxn id="16" idx="4"/>
            </p:cNvCxnSpPr>
            <p:nvPr/>
          </p:nvCxnSpPr>
          <p:spPr>
            <a:xfrm>
              <a:off x="7562113" y="1176602"/>
              <a:ext cx="0" cy="222431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035B3AF-7265-8F5B-5A98-043A6514CF70}"/>
                </a:ext>
              </a:extLst>
            </p:cNvPr>
            <p:cNvSpPr txBox="1"/>
            <p:nvPr/>
          </p:nvSpPr>
          <p:spPr>
            <a:xfrm>
              <a:off x="7710615" y="733634"/>
              <a:ext cx="1725088" cy="369332"/>
            </a:xfrm>
            <a:prstGeom prst="rect">
              <a:avLst/>
            </a:prstGeom>
            <a:noFill/>
          </p:spPr>
          <p:txBody>
            <a:bodyPr wrap="none" rtlCol="0">
              <a:spAutoFit/>
            </a:bodyPr>
            <a:lstStyle/>
            <a:p>
              <a:r>
                <a:rPr lang="en-US" b="1"/>
                <a:t>Implementation</a:t>
              </a:r>
            </a:p>
          </p:txBody>
        </p:sp>
      </p:grpSp>
      <p:sp>
        <p:nvSpPr>
          <p:cNvPr id="42" name="TextBox 41">
            <a:extLst>
              <a:ext uri="{FF2B5EF4-FFF2-40B4-BE49-F238E27FC236}">
                <a16:creationId xmlns:a16="http://schemas.microsoft.com/office/drawing/2014/main" id="{57389748-1FE2-731F-374B-87E222A4448E}"/>
              </a:ext>
            </a:extLst>
          </p:cNvPr>
          <p:cNvSpPr txBox="1"/>
          <p:nvPr/>
        </p:nvSpPr>
        <p:spPr>
          <a:xfrm>
            <a:off x="276128" y="595134"/>
            <a:ext cx="5101589" cy="646331"/>
          </a:xfrm>
          <a:prstGeom prst="rect">
            <a:avLst/>
          </a:prstGeom>
          <a:noFill/>
        </p:spPr>
        <p:txBody>
          <a:bodyPr wrap="none" rtlCol="0">
            <a:spAutoFit/>
          </a:bodyPr>
          <a:lstStyle/>
          <a:p>
            <a:r>
              <a:rPr lang="en-US" sz="3600" b="1"/>
              <a:t>Data Governance Journey</a:t>
            </a:r>
          </a:p>
        </p:txBody>
      </p:sp>
      <p:pic>
        <p:nvPicPr>
          <p:cNvPr id="9" name="Picture 8" descr="A picture containing icon&#10;&#10;Description automatically generated">
            <a:extLst>
              <a:ext uri="{FF2B5EF4-FFF2-40B4-BE49-F238E27FC236}">
                <a16:creationId xmlns:a16="http://schemas.microsoft.com/office/drawing/2014/main" id="{7A6A6A60-2DB3-2C6D-B9AE-8FE2BD3C13C9}"/>
              </a:ext>
            </a:extLst>
          </p:cNvPr>
          <p:cNvPicPr>
            <a:picLocks noChangeAspect="1"/>
          </p:cNvPicPr>
          <p:nvPr/>
        </p:nvPicPr>
        <p:blipFill rotWithShape="1">
          <a:blip r:embed="rId6">
            <a:extLst>
              <a:ext uri="{28A0092B-C50C-407E-A947-70E740481C1C}">
                <a14:useLocalDpi xmlns:a14="http://schemas.microsoft.com/office/drawing/2010/main" val="0"/>
              </a:ext>
            </a:extLst>
          </a:blip>
          <a:srcRect l="32213" t="487" r="38231" b="15359"/>
          <a:stretch/>
        </p:blipFill>
        <p:spPr>
          <a:xfrm>
            <a:off x="0" y="952500"/>
            <a:ext cx="12192000" cy="5905500"/>
          </a:xfrm>
          <a:prstGeom prst="rect">
            <a:avLst/>
          </a:prstGeom>
        </p:spPr>
      </p:pic>
    </p:spTree>
    <p:extLst>
      <p:ext uri="{BB962C8B-B14F-4D97-AF65-F5344CB8AC3E}">
        <p14:creationId xmlns:p14="http://schemas.microsoft.com/office/powerpoint/2010/main" val="4091932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par>
                                <p:cTn id="8" presetID="22" presetClass="entr" presetSubtype="4"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1500"/>
                                        <p:tgtEl>
                                          <p:spTgt spid="18"/>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1500"/>
                                        <p:tgtEl>
                                          <p:spTgt spid="32"/>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1500"/>
                                        <p:tgtEl>
                                          <p:spTgt spid="13"/>
                                        </p:tgtEl>
                                      </p:cBhvr>
                                    </p:animEffect>
                                  </p:childTnLst>
                                </p:cTn>
                              </p:par>
                              <p:par>
                                <p:cTn id="17" presetID="22" presetClass="entr" presetSubtype="4" fill="hold" nodeType="with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1500"/>
                                        <p:tgtEl>
                                          <p:spTgt spid="20"/>
                                        </p:tgtEl>
                                      </p:cBhvr>
                                    </p:animEffect>
                                  </p:childTnLst>
                                </p:cTn>
                              </p:par>
                              <p:par>
                                <p:cTn id="20" presetID="22" presetClass="entr" presetSubtype="4" fill="hold" grpId="0"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1500"/>
                                        <p:tgtEl>
                                          <p:spTgt spid="33"/>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1500"/>
                                        <p:tgtEl>
                                          <p:spTgt spid="14"/>
                                        </p:tgtEl>
                                      </p:cBhvr>
                                    </p:animEffect>
                                  </p:childTnLst>
                                </p:cTn>
                              </p:par>
                              <p:par>
                                <p:cTn id="26" presetID="22" presetClass="entr" presetSubtype="4" fill="hold" nodeType="withEffect">
                                  <p:stCondLst>
                                    <p:cond delay="50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1500"/>
                                        <p:tgtEl>
                                          <p:spTgt spid="22"/>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1500"/>
                                        <p:tgtEl>
                                          <p:spTgt spid="34"/>
                                        </p:tgtEl>
                                      </p:cBhvr>
                                    </p:animEffect>
                                  </p:childTnLst>
                                </p:cTn>
                              </p:par>
                              <p:par>
                                <p:cTn id="32" presetID="22" presetClass="entr" presetSubtype="4" fill="hold" nodeType="withEffect">
                                  <p:stCondLst>
                                    <p:cond delay="50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1500"/>
                                        <p:tgtEl>
                                          <p:spTgt spid="39"/>
                                        </p:tgtEl>
                                      </p:cBhvr>
                                    </p:animEffect>
                                  </p:childTnLst>
                                </p:cTn>
                              </p:par>
                              <p:par>
                                <p:cTn id="35" presetID="22" presetClass="entr" presetSubtype="4" fill="hold" nodeType="withEffect">
                                  <p:stCondLst>
                                    <p:cond delay="50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1500"/>
                                        <p:tgtEl>
                                          <p:spTgt spid="41"/>
                                        </p:tgtEl>
                                      </p:cBhvr>
                                    </p:animEffect>
                                  </p:childTnLst>
                                </p:cTn>
                              </p:par>
                              <p:par>
                                <p:cTn id="38" presetID="22" presetClass="entr" presetSubtype="4" fill="hold" nodeType="withEffect">
                                  <p:stCondLst>
                                    <p:cond delay="50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1500"/>
                                        <p:tgtEl>
                                          <p:spTgt spid="11"/>
                                        </p:tgtEl>
                                      </p:cBhvr>
                                    </p:animEffect>
                                  </p:childTnLst>
                                </p:cTn>
                              </p:par>
                              <p:par>
                                <p:cTn id="41" presetID="1" presetClass="entr" presetSubtype="0" fill="hold" grpId="0" nodeType="withEffect">
                                  <p:stCondLst>
                                    <p:cond delay="50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32" grpId="0"/>
      <p:bldP spid="13" grpId="0" animBg="1"/>
      <p:bldP spid="33" grpId="0"/>
      <p:bldP spid="14"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Flag with solid fill">
            <a:extLst>
              <a:ext uri="{FF2B5EF4-FFF2-40B4-BE49-F238E27FC236}">
                <a16:creationId xmlns:a16="http://schemas.microsoft.com/office/drawing/2014/main" id="{8DF6A2BA-704E-6D1E-F245-CD53FB25C8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700000">
            <a:off x="11365569" y="5770761"/>
            <a:ext cx="742945" cy="742945"/>
          </a:xfrm>
          <a:prstGeom prst="rect">
            <a:avLst/>
          </a:prstGeom>
        </p:spPr>
      </p:pic>
      <p:grpSp>
        <p:nvGrpSpPr>
          <p:cNvPr id="39" name="Group 38">
            <a:extLst>
              <a:ext uri="{FF2B5EF4-FFF2-40B4-BE49-F238E27FC236}">
                <a16:creationId xmlns:a16="http://schemas.microsoft.com/office/drawing/2014/main" id="{5B2345D1-C52C-7FC9-CB5A-7C40B389D875}"/>
              </a:ext>
            </a:extLst>
          </p:cNvPr>
          <p:cNvGrpSpPr/>
          <p:nvPr/>
        </p:nvGrpSpPr>
        <p:grpSpPr>
          <a:xfrm>
            <a:off x="5460409" y="9273666"/>
            <a:ext cx="1523314" cy="2156279"/>
            <a:chOff x="5646057" y="1140170"/>
            <a:chExt cx="1523314" cy="2156279"/>
          </a:xfrm>
        </p:grpSpPr>
        <p:sp>
          <p:nvSpPr>
            <p:cNvPr id="15" name="Oval 14">
              <a:extLst>
                <a:ext uri="{FF2B5EF4-FFF2-40B4-BE49-F238E27FC236}">
                  <a16:creationId xmlns:a16="http://schemas.microsoft.com/office/drawing/2014/main" id="{CE609AD5-BF1B-D6B8-6554-904FBA2A15CE}"/>
                </a:ext>
              </a:extLst>
            </p:cNvPr>
            <p:cNvSpPr/>
            <p:nvPr/>
          </p:nvSpPr>
          <p:spPr>
            <a:xfrm>
              <a:off x="5646057" y="1140170"/>
              <a:ext cx="449943" cy="449943"/>
            </a:xfrm>
            <a:prstGeom prst="ellipse">
              <a:avLst/>
            </a:prstGeom>
            <a:solidFill>
              <a:srgbClr val="008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981F512-64AF-802B-65E5-45102BAB35B1}"/>
                </a:ext>
              </a:extLst>
            </p:cNvPr>
            <p:cNvCxnSpPr>
              <a:cxnSpLocks/>
            </p:cNvCxnSpPr>
            <p:nvPr/>
          </p:nvCxnSpPr>
          <p:spPr>
            <a:xfrm>
              <a:off x="5871028" y="1590113"/>
              <a:ext cx="0" cy="170633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BB1F02C-90AB-26EB-B56F-31A4DF9737E9}"/>
                </a:ext>
              </a:extLst>
            </p:cNvPr>
            <p:cNvSpPr txBox="1"/>
            <p:nvPr/>
          </p:nvSpPr>
          <p:spPr>
            <a:xfrm>
              <a:off x="6096000" y="1152917"/>
              <a:ext cx="1073371" cy="646331"/>
            </a:xfrm>
            <a:prstGeom prst="rect">
              <a:avLst/>
            </a:prstGeom>
            <a:noFill/>
          </p:spPr>
          <p:txBody>
            <a:bodyPr wrap="none" rtlCol="0">
              <a:spAutoFit/>
            </a:bodyPr>
            <a:lstStyle/>
            <a:p>
              <a:r>
                <a:rPr lang="en-US" b="1"/>
                <a:t>Structure</a:t>
              </a:r>
            </a:p>
            <a:p>
              <a:r>
                <a:rPr lang="en-US" b="1"/>
                <a:t>&amp; Design</a:t>
              </a:r>
            </a:p>
          </p:txBody>
        </p:sp>
      </p:grpSp>
      <p:grpSp>
        <p:nvGrpSpPr>
          <p:cNvPr id="41" name="Group 40">
            <a:extLst>
              <a:ext uri="{FF2B5EF4-FFF2-40B4-BE49-F238E27FC236}">
                <a16:creationId xmlns:a16="http://schemas.microsoft.com/office/drawing/2014/main" id="{32EBBC3F-32FA-EC3E-FD0C-F4F5E0E03EAD}"/>
              </a:ext>
            </a:extLst>
          </p:cNvPr>
          <p:cNvGrpSpPr/>
          <p:nvPr/>
        </p:nvGrpSpPr>
        <p:grpSpPr>
          <a:xfrm>
            <a:off x="7731072" y="7067961"/>
            <a:ext cx="2098562" cy="2674258"/>
            <a:chOff x="7337141" y="726659"/>
            <a:chExt cx="2098562" cy="2674258"/>
          </a:xfrm>
        </p:grpSpPr>
        <p:sp>
          <p:nvSpPr>
            <p:cNvPr id="16" name="Oval 15">
              <a:extLst>
                <a:ext uri="{FF2B5EF4-FFF2-40B4-BE49-F238E27FC236}">
                  <a16:creationId xmlns:a16="http://schemas.microsoft.com/office/drawing/2014/main" id="{56681A19-16B1-B732-621D-C190003138EA}"/>
                </a:ext>
              </a:extLst>
            </p:cNvPr>
            <p:cNvSpPr/>
            <p:nvPr/>
          </p:nvSpPr>
          <p:spPr>
            <a:xfrm>
              <a:off x="7337141" y="726659"/>
              <a:ext cx="449943" cy="449943"/>
            </a:xfrm>
            <a:prstGeom prst="ellipse">
              <a:avLst/>
            </a:prstGeom>
            <a:solidFill>
              <a:srgbClr val="008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298CB14-571E-F6B2-9FA2-8B126F2A10DF}"/>
                </a:ext>
              </a:extLst>
            </p:cNvPr>
            <p:cNvCxnSpPr>
              <a:cxnSpLocks/>
              <a:stCxn id="16" idx="4"/>
            </p:cNvCxnSpPr>
            <p:nvPr/>
          </p:nvCxnSpPr>
          <p:spPr>
            <a:xfrm>
              <a:off x="7562113" y="1176602"/>
              <a:ext cx="0" cy="222431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035B3AF-7265-8F5B-5A98-043A6514CF70}"/>
                </a:ext>
              </a:extLst>
            </p:cNvPr>
            <p:cNvSpPr txBox="1"/>
            <p:nvPr/>
          </p:nvSpPr>
          <p:spPr>
            <a:xfrm>
              <a:off x="7710615" y="733634"/>
              <a:ext cx="1725088" cy="369332"/>
            </a:xfrm>
            <a:prstGeom prst="rect">
              <a:avLst/>
            </a:prstGeom>
            <a:noFill/>
          </p:spPr>
          <p:txBody>
            <a:bodyPr wrap="none" rtlCol="0">
              <a:spAutoFit/>
            </a:bodyPr>
            <a:lstStyle/>
            <a:p>
              <a:r>
                <a:rPr lang="en-US" b="1"/>
                <a:t>Implementation</a:t>
              </a:r>
            </a:p>
          </p:txBody>
        </p:sp>
      </p:grpSp>
      <p:sp>
        <p:nvSpPr>
          <p:cNvPr id="42" name="TextBox 41">
            <a:extLst>
              <a:ext uri="{FF2B5EF4-FFF2-40B4-BE49-F238E27FC236}">
                <a16:creationId xmlns:a16="http://schemas.microsoft.com/office/drawing/2014/main" id="{57389748-1FE2-731F-374B-87E222A4448E}"/>
              </a:ext>
            </a:extLst>
          </p:cNvPr>
          <p:cNvSpPr txBox="1"/>
          <p:nvPr/>
        </p:nvSpPr>
        <p:spPr>
          <a:xfrm>
            <a:off x="5170733" y="488598"/>
            <a:ext cx="6740050" cy="830997"/>
          </a:xfrm>
          <a:prstGeom prst="rect">
            <a:avLst/>
          </a:prstGeom>
          <a:noFill/>
        </p:spPr>
        <p:txBody>
          <a:bodyPr wrap="none" rtlCol="0">
            <a:spAutoFit/>
          </a:bodyPr>
          <a:lstStyle/>
          <a:p>
            <a:r>
              <a:rPr lang="en-US" sz="4800" b="1"/>
              <a:t>Data Governance Journey</a:t>
            </a:r>
          </a:p>
        </p:txBody>
      </p:sp>
      <p:sp>
        <p:nvSpPr>
          <p:cNvPr id="12" name="Oval 11">
            <a:extLst>
              <a:ext uri="{FF2B5EF4-FFF2-40B4-BE49-F238E27FC236}">
                <a16:creationId xmlns:a16="http://schemas.microsoft.com/office/drawing/2014/main" id="{E7B4B924-6982-709F-1F24-7E4B7EC26231}"/>
              </a:ext>
            </a:extLst>
          </p:cNvPr>
          <p:cNvSpPr>
            <a:spLocks/>
          </p:cNvSpPr>
          <p:nvPr/>
        </p:nvSpPr>
        <p:spPr>
          <a:xfrm>
            <a:off x="281217" y="687806"/>
            <a:ext cx="727494" cy="72749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296D3DE3-5595-EFC5-B920-AF87CB82A81A}"/>
              </a:ext>
            </a:extLst>
          </p:cNvPr>
          <p:cNvCxnSpPr>
            <a:cxnSpLocks/>
          </p:cNvCxnSpPr>
          <p:nvPr/>
        </p:nvCxnSpPr>
        <p:spPr>
          <a:xfrm>
            <a:off x="644965" y="1452261"/>
            <a:ext cx="0" cy="356509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C1B7CE2-9B78-6D05-97BA-713F8BF370E7}"/>
              </a:ext>
            </a:extLst>
          </p:cNvPr>
          <p:cNvSpPr txBox="1">
            <a:spLocks/>
          </p:cNvSpPr>
          <p:nvPr/>
        </p:nvSpPr>
        <p:spPr>
          <a:xfrm>
            <a:off x="983913" y="752973"/>
            <a:ext cx="2594523" cy="523220"/>
          </a:xfrm>
          <a:prstGeom prst="rect">
            <a:avLst/>
          </a:prstGeom>
          <a:noFill/>
        </p:spPr>
        <p:txBody>
          <a:bodyPr wrap="square" rtlCol="0">
            <a:spAutoFit/>
          </a:bodyPr>
          <a:lstStyle/>
          <a:p>
            <a:r>
              <a:rPr lang="en-US" sz="2800" b="1"/>
              <a:t>Data Inventory</a:t>
            </a:r>
          </a:p>
        </p:txBody>
      </p:sp>
      <p:sp>
        <p:nvSpPr>
          <p:cNvPr id="13" name="Oval 12">
            <a:extLst>
              <a:ext uri="{FF2B5EF4-FFF2-40B4-BE49-F238E27FC236}">
                <a16:creationId xmlns:a16="http://schemas.microsoft.com/office/drawing/2014/main" id="{879C18D9-AA1A-70BB-067A-4AD019A6620E}"/>
              </a:ext>
            </a:extLst>
          </p:cNvPr>
          <p:cNvSpPr>
            <a:spLocks/>
          </p:cNvSpPr>
          <p:nvPr/>
        </p:nvSpPr>
        <p:spPr>
          <a:xfrm>
            <a:off x="2865665" y="1339817"/>
            <a:ext cx="727494" cy="72749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1E4A6BE-E0AE-4396-67C5-843868B34D96}"/>
              </a:ext>
            </a:extLst>
          </p:cNvPr>
          <p:cNvCxnSpPr>
            <a:cxnSpLocks/>
            <a:stCxn id="13" idx="4"/>
          </p:cNvCxnSpPr>
          <p:nvPr/>
        </p:nvCxnSpPr>
        <p:spPr>
          <a:xfrm flipH="1">
            <a:off x="3229411" y="2067311"/>
            <a:ext cx="2" cy="2408178"/>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A3A14B7-9B07-545B-62FF-CC0CD4EAC191}"/>
              </a:ext>
            </a:extLst>
          </p:cNvPr>
          <p:cNvSpPr txBox="1">
            <a:spLocks/>
          </p:cNvSpPr>
          <p:nvPr/>
        </p:nvSpPr>
        <p:spPr>
          <a:xfrm>
            <a:off x="3542993" y="1411653"/>
            <a:ext cx="2432782" cy="523220"/>
          </a:xfrm>
          <a:prstGeom prst="rect">
            <a:avLst/>
          </a:prstGeom>
          <a:noFill/>
        </p:spPr>
        <p:txBody>
          <a:bodyPr wrap="none" rtlCol="0">
            <a:spAutoFit/>
          </a:bodyPr>
          <a:lstStyle/>
          <a:p>
            <a:r>
              <a:rPr lang="en-US" sz="2800" b="1"/>
              <a:t>Data Reporting</a:t>
            </a:r>
          </a:p>
        </p:txBody>
      </p:sp>
      <p:sp>
        <p:nvSpPr>
          <p:cNvPr id="14" name="Oval 13">
            <a:extLst>
              <a:ext uri="{FF2B5EF4-FFF2-40B4-BE49-F238E27FC236}">
                <a16:creationId xmlns:a16="http://schemas.microsoft.com/office/drawing/2014/main" id="{BA11FB30-A669-9E72-CD9D-B8873D907282}"/>
              </a:ext>
            </a:extLst>
          </p:cNvPr>
          <p:cNvSpPr>
            <a:spLocks/>
          </p:cNvSpPr>
          <p:nvPr/>
        </p:nvSpPr>
        <p:spPr>
          <a:xfrm>
            <a:off x="5470073" y="3366995"/>
            <a:ext cx="727494" cy="72749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E2B6BA6-894E-1A60-655F-B072107097E9}"/>
              </a:ext>
            </a:extLst>
          </p:cNvPr>
          <p:cNvCxnSpPr>
            <a:cxnSpLocks/>
            <a:stCxn id="14" idx="4"/>
          </p:cNvCxnSpPr>
          <p:nvPr/>
        </p:nvCxnSpPr>
        <p:spPr>
          <a:xfrm flipH="1">
            <a:off x="5833819" y="4094489"/>
            <a:ext cx="2" cy="203579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F9D164B-E810-27BF-B36A-D54C7AC73AA0}"/>
              </a:ext>
            </a:extLst>
          </p:cNvPr>
          <p:cNvSpPr txBox="1">
            <a:spLocks/>
          </p:cNvSpPr>
          <p:nvPr/>
        </p:nvSpPr>
        <p:spPr>
          <a:xfrm>
            <a:off x="6203685" y="3623700"/>
            <a:ext cx="1142492" cy="523220"/>
          </a:xfrm>
          <a:prstGeom prst="rect">
            <a:avLst/>
          </a:prstGeom>
          <a:noFill/>
        </p:spPr>
        <p:txBody>
          <a:bodyPr wrap="none" rtlCol="0">
            <a:spAutoFit/>
          </a:bodyPr>
          <a:lstStyle/>
          <a:p>
            <a:r>
              <a:rPr lang="en-US" sz="2800" b="1"/>
              <a:t>COVID</a:t>
            </a:r>
          </a:p>
        </p:txBody>
      </p:sp>
      <p:sp>
        <p:nvSpPr>
          <p:cNvPr id="6" name="TextBox 5">
            <a:extLst>
              <a:ext uri="{FF2B5EF4-FFF2-40B4-BE49-F238E27FC236}">
                <a16:creationId xmlns:a16="http://schemas.microsoft.com/office/drawing/2014/main" id="{420021EF-B0D7-4DE5-11BD-0474E6729ED8}"/>
              </a:ext>
            </a:extLst>
          </p:cNvPr>
          <p:cNvSpPr txBox="1"/>
          <p:nvPr/>
        </p:nvSpPr>
        <p:spPr>
          <a:xfrm>
            <a:off x="6653103" y="1339817"/>
            <a:ext cx="5043594" cy="2031325"/>
          </a:xfrm>
          <a:prstGeom prst="rect">
            <a:avLst/>
          </a:prstGeom>
          <a:noFill/>
        </p:spPr>
        <p:txBody>
          <a:bodyPr wrap="square" rtlCol="0">
            <a:spAutoFit/>
          </a:bodyPr>
          <a:lstStyle/>
          <a:p>
            <a:pPr marL="285750" indent="-285750">
              <a:buFont typeface="Arial" panose="020B0604020202020204" pitchFamily="34" charset="0"/>
              <a:buChar char="•"/>
            </a:pPr>
            <a:r>
              <a:rPr lang="en-US"/>
              <a:t>Precursor to data governance</a:t>
            </a:r>
          </a:p>
          <a:p>
            <a:pPr marL="285750" indent="-285750">
              <a:buFont typeface="Arial" panose="020B0604020202020204" pitchFamily="34" charset="0"/>
              <a:buChar char="•"/>
            </a:pPr>
            <a:r>
              <a:rPr lang="en-US"/>
              <a:t>Understanding what we have and what needs to be controlled</a:t>
            </a:r>
          </a:p>
          <a:p>
            <a:pPr marL="285750" indent="-285750">
              <a:buFont typeface="Arial" panose="020B0604020202020204" pitchFamily="34" charset="0"/>
              <a:buChar char="•"/>
            </a:pPr>
            <a:r>
              <a:rPr lang="en-US"/>
              <a:t>COVID was great learning period for data governance – handling internal data from various sources meshed in with data from state departments and local hospitals</a:t>
            </a:r>
          </a:p>
        </p:txBody>
      </p:sp>
      <p:pic>
        <p:nvPicPr>
          <p:cNvPr id="1026" name="Picture 2" descr="Planning for Data Quality in the SDLC – Part 1 - DATAVERSITY">
            <a:extLst>
              <a:ext uri="{FF2B5EF4-FFF2-40B4-BE49-F238E27FC236}">
                <a16:creationId xmlns:a16="http://schemas.microsoft.com/office/drawing/2014/main" id="{6397DCA2-059D-5021-D238-329F745C81D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68387">
            <a:off x="7519076" y="3449706"/>
            <a:ext cx="3141772" cy="29125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icon&#10;&#10;Description automatically generated">
            <a:extLst>
              <a:ext uri="{FF2B5EF4-FFF2-40B4-BE49-F238E27FC236}">
                <a16:creationId xmlns:a16="http://schemas.microsoft.com/office/drawing/2014/main" id="{7A6A6A60-2DB3-2C6D-B9AE-8FE2BD3C13C9}"/>
              </a:ext>
            </a:extLst>
          </p:cNvPr>
          <p:cNvPicPr>
            <a:picLocks noChangeAspect="1"/>
          </p:cNvPicPr>
          <p:nvPr/>
        </p:nvPicPr>
        <p:blipFill rotWithShape="1">
          <a:blip r:embed="rId6">
            <a:extLst>
              <a:ext uri="{28A0092B-C50C-407E-A947-70E740481C1C}">
                <a14:useLocalDpi xmlns:a14="http://schemas.microsoft.com/office/drawing/2010/main" val="0"/>
              </a:ext>
            </a:extLst>
          </a:blip>
          <a:srcRect l="32213" t="487" r="38231" b="15359"/>
          <a:stretch/>
        </p:blipFill>
        <p:spPr>
          <a:xfrm>
            <a:off x="-26730" y="-1660422"/>
            <a:ext cx="19712727" cy="9548352"/>
          </a:xfrm>
          <a:prstGeom prst="rect">
            <a:avLst/>
          </a:prstGeom>
        </p:spPr>
      </p:pic>
    </p:spTree>
    <p:extLst>
      <p:ext uri="{BB962C8B-B14F-4D97-AF65-F5344CB8AC3E}">
        <p14:creationId xmlns:p14="http://schemas.microsoft.com/office/powerpoint/2010/main" val="689978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80CA6861-70F5-B425-5780-2E629A1E3D75}"/>
              </a:ext>
            </a:extLst>
          </p:cNvPr>
          <p:cNvPicPr>
            <a:picLocks noChangeAspect="1"/>
          </p:cNvPicPr>
          <p:nvPr/>
        </p:nvPicPr>
        <p:blipFill rotWithShape="1">
          <a:blip r:embed="rId3">
            <a:extLst>
              <a:ext uri="{28A0092B-C50C-407E-A947-70E740481C1C}">
                <a14:useLocalDpi xmlns:a14="http://schemas.microsoft.com/office/drawing/2010/main" val="0"/>
              </a:ext>
            </a:extLst>
          </a:blip>
          <a:srcRect l="32213" t="487" r="38231" b="15359"/>
          <a:stretch/>
        </p:blipFill>
        <p:spPr>
          <a:xfrm>
            <a:off x="-8198177" y="7005946"/>
            <a:ext cx="21412201" cy="10371534"/>
          </a:xfrm>
          <a:prstGeom prst="rect">
            <a:avLst/>
          </a:prstGeom>
        </p:spPr>
      </p:pic>
      <p:sp>
        <p:nvSpPr>
          <p:cNvPr id="2" name="Title 1">
            <a:extLst>
              <a:ext uri="{FF2B5EF4-FFF2-40B4-BE49-F238E27FC236}">
                <a16:creationId xmlns:a16="http://schemas.microsoft.com/office/drawing/2014/main" id="{AAFF381D-1CF2-AD89-B70B-03EB31EFA275}"/>
              </a:ext>
            </a:extLst>
          </p:cNvPr>
          <p:cNvSpPr>
            <a:spLocks noGrp="1"/>
          </p:cNvSpPr>
          <p:nvPr>
            <p:ph type="title"/>
          </p:nvPr>
        </p:nvSpPr>
        <p:spPr/>
        <p:txBody>
          <a:bodyPr>
            <a:normAutofit/>
          </a:bodyPr>
          <a:lstStyle/>
          <a:p>
            <a:r>
              <a:rPr lang="en-US">
                <a:cs typeface="Calibri Light"/>
              </a:rPr>
              <a:t>The Importance of High-quality Data In Healthcare</a:t>
            </a:r>
          </a:p>
        </p:txBody>
      </p:sp>
      <p:pic>
        <p:nvPicPr>
          <p:cNvPr id="4" name="Graphic 6" descr="Eagle with solid fill">
            <a:extLst>
              <a:ext uri="{FF2B5EF4-FFF2-40B4-BE49-F238E27FC236}">
                <a16:creationId xmlns:a16="http://schemas.microsoft.com/office/drawing/2014/main" id="{EDD4FC71-B86A-E941-D55A-43AB4CFFEA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92934">
            <a:off x="-1414993" y="4791874"/>
            <a:ext cx="625689" cy="625689"/>
          </a:xfrm>
          <a:prstGeom prst="rect">
            <a:avLst/>
          </a:prstGeom>
        </p:spPr>
      </p:pic>
      <p:grpSp>
        <p:nvGrpSpPr>
          <p:cNvPr id="23" name="Group 22">
            <a:extLst>
              <a:ext uri="{FF2B5EF4-FFF2-40B4-BE49-F238E27FC236}">
                <a16:creationId xmlns:a16="http://schemas.microsoft.com/office/drawing/2014/main" id="{7901C3C0-84A9-AB86-A440-C12AA5A0D7B9}"/>
              </a:ext>
            </a:extLst>
          </p:cNvPr>
          <p:cNvGrpSpPr/>
          <p:nvPr/>
        </p:nvGrpSpPr>
        <p:grpSpPr>
          <a:xfrm>
            <a:off x="846443" y="1370231"/>
            <a:ext cx="4832458" cy="5254003"/>
            <a:chOff x="363485" y="1370231"/>
            <a:chExt cx="4832458" cy="5254003"/>
          </a:xfrm>
        </p:grpSpPr>
        <p:pic>
          <p:nvPicPr>
            <p:cNvPr id="9" name="Graphic 9" descr="Document outline">
              <a:extLst>
                <a:ext uri="{FF2B5EF4-FFF2-40B4-BE49-F238E27FC236}">
                  <a16:creationId xmlns:a16="http://schemas.microsoft.com/office/drawing/2014/main" id="{34E35295-AFAF-B70A-1E7A-5E1F97EC66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24966" y="3222551"/>
              <a:ext cx="1561381" cy="1547003"/>
            </a:xfrm>
            <a:prstGeom prst="rect">
              <a:avLst/>
            </a:prstGeom>
          </p:spPr>
        </p:pic>
        <p:pic>
          <p:nvPicPr>
            <p:cNvPr id="10" name="Graphic 10" descr="Database outline">
              <a:extLst>
                <a:ext uri="{FF2B5EF4-FFF2-40B4-BE49-F238E27FC236}">
                  <a16:creationId xmlns:a16="http://schemas.microsoft.com/office/drawing/2014/main" id="{EEA2DC92-1844-78EC-ADB7-D6D2E4C611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89532" y="4962212"/>
              <a:ext cx="1460739" cy="1460739"/>
            </a:xfrm>
            <a:prstGeom prst="rect">
              <a:avLst/>
            </a:prstGeom>
          </p:spPr>
        </p:pic>
        <p:pic>
          <p:nvPicPr>
            <p:cNvPr id="11" name="Graphic 11" descr="Bar chart outline">
              <a:extLst>
                <a:ext uri="{FF2B5EF4-FFF2-40B4-BE49-F238E27FC236}">
                  <a16:creationId xmlns:a16="http://schemas.microsoft.com/office/drawing/2014/main" id="{1CC14DE8-183C-F5A8-C547-06B65E67F9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3532" y="4962212"/>
              <a:ext cx="1676400" cy="1662022"/>
            </a:xfrm>
            <a:prstGeom prst="rect">
              <a:avLst/>
            </a:prstGeom>
          </p:spPr>
        </p:pic>
        <p:sp>
          <p:nvSpPr>
            <p:cNvPr id="18" name="Rectangle: Rounded Corners 17">
              <a:extLst>
                <a:ext uri="{FF2B5EF4-FFF2-40B4-BE49-F238E27FC236}">
                  <a16:creationId xmlns:a16="http://schemas.microsoft.com/office/drawing/2014/main" id="{FE28DFE9-C486-31D5-9EA3-9704C997529F}"/>
                </a:ext>
              </a:extLst>
            </p:cNvPr>
            <p:cNvSpPr/>
            <p:nvPr/>
          </p:nvSpPr>
          <p:spPr>
            <a:xfrm>
              <a:off x="363485" y="1370231"/>
              <a:ext cx="4832458" cy="1860874"/>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91440" tIns="45720" rIns="91440" bIns="45720" rtlCol="0" anchor="ctr"/>
            <a:lstStyle/>
            <a:p>
              <a:pPr algn="ctr"/>
              <a:r>
                <a:rPr lang="en-US" sz="3200">
                  <a:ln w="0"/>
                  <a:solidFill>
                    <a:schemeClr val="tx1"/>
                  </a:solidFill>
                  <a:effectLst>
                    <a:outerShdw blurRad="38100" dist="19050" dir="2700000" algn="tl" rotWithShape="0">
                      <a:prstClr val="black">
                        <a:alpha val="40000"/>
                      </a:prstClr>
                    </a:outerShdw>
                  </a:effectLst>
                  <a:cs typeface="Calibri"/>
                </a:rPr>
                <a:t>In healthcare, its expected to have the highest quality data...</a:t>
              </a:r>
            </a:p>
          </p:txBody>
        </p:sp>
      </p:grpSp>
      <p:sp>
        <p:nvSpPr>
          <p:cNvPr id="19" name="Rectangle: Rounded Corners 18">
            <a:extLst>
              <a:ext uri="{FF2B5EF4-FFF2-40B4-BE49-F238E27FC236}">
                <a16:creationId xmlns:a16="http://schemas.microsoft.com/office/drawing/2014/main" id="{4BEF63CB-3B63-EFE1-9387-CC274FE0EB29}"/>
              </a:ext>
            </a:extLst>
          </p:cNvPr>
          <p:cNvSpPr/>
          <p:nvPr/>
        </p:nvSpPr>
        <p:spPr>
          <a:xfrm>
            <a:off x="6556986" y="1370230"/>
            <a:ext cx="4832458" cy="1860874"/>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91440" tIns="45720" rIns="91440" bIns="45720" rtlCol="0" anchor="ctr"/>
          <a:lstStyle/>
          <a:p>
            <a:pPr algn="ctr"/>
            <a:r>
              <a:rPr lang="en-US" sz="3200">
                <a:ln w="0"/>
                <a:solidFill>
                  <a:schemeClr val="tx1"/>
                </a:solidFill>
                <a:effectLst>
                  <a:outerShdw blurRad="38100" dist="19050" dir="2700000" algn="tl" rotWithShape="0">
                    <a:prstClr val="black">
                      <a:alpha val="40000"/>
                    </a:prstClr>
                  </a:outerShdw>
                </a:effectLst>
                <a:cs typeface="Calibri"/>
              </a:rPr>
              <a:t>...because it allows for the best healthcare and service to be provided to patients and clients.</a:t>
            </a:r>
          </a:p>
        </p:txBody>
      </p:sp>
      <p:grpSp>
        <p:nvGrpSpPr>
          <p:cNvPr id="25" name="Group 24">
            <a:extLst>
              <a:ext uri="{FF2B5EF4-FFF2-40B4-BE49-F238E27FC236}">
                <a16:creationId xmlns:a16="http://schemas.microsoft.com/office/drawing/2014/main" id="{FD2D07B9-3A52-E1AB-89D8-FF389FCF2247}"/>
              </a:ext>
            </a:extLst>
          </p:cNvPr>
          <p:cNvGrpSpPr/>
          <p:nvPr/>
        </p:nvGrpSpPr>
        <p:grpSpPr>
          <a:xfrm>
            <a:off x="7740773" y="3501241"/>
            <a:ext cx="2609726" cy="2921710"/>
            <a:chOff x="7740773" y="3501241"/>
            <a:chExt cx="2609726" cy="2921710"/>
          </a:xfrm>
        </p:grpSpPr>
        <p:grpSp>
          <p:nvGrpSpPr>
            <p:cNvPr id="22" name="Group 21">
              <a:extLst>
                <a:ext uri="{FF2B5EF4-FFF2-40B4-BE49-F238E27FC236}">
                  <a16:creationId xmlns:a16="http://schemas.microsoft.com/office/drawing/2014/main" id="{15BDF71F-DB2F-86EF-39AF-7C860A7ECB93}"/>
                </a:ext>
              </a:extLst>
            </p:cNvPr>
            <p:cNvGrpSpPr/>
            <p:nvPr/>
          </p:nvGrpSpPr>
          <p:grpSpPr>
            <a:xfrm>
              <a:off x="7740773" y="3501241"/>
              <a:ext cx="1561381" cy="1503243"/>
              <a:chOff x="7975100" y="3934577"/>
              <a:chExt cx="1800842" cy="1733788"/>
            </a:xfrm>
          </p:grpSpPr>
          <p:sp>
            <p:nvSpPr>
              <p:cNvPr id="7" name="Freeform: Shape 6">
                <a:extLst>
                  <a:ext uri="{FF2B5EF4-FFF2-40B4-BE49-F238E27FC236}">
                    <a16:creationId xmlns:a16="http://schemas.microsoft.com/office/drawing/2014/main" id="{E5CAAE8B-67E2-7BD5-AC0B-BBD0473319B1}"/>
                  </a:ext>
                </a:extLst>
              </p:cNvPr>
              <p:cNvSpPr/>
              <p:nvPr/>
            </p:nvSpPr>
            <p:spPr>
              <a:xfrm>
                <a:off x="9502287" y="5216488"/>
                <a:ext cx="121843" cy="195297"/>
              </a:xfrm>
              <a:custGeom>
                <a:avLst/>
                <a:gdLst>
                  <a:gd name="connsiteX0" fmla="*/ 12 w 103910"/>
                  <a:gd name="connsiteY0" fmla="*/ 112886 h 166553"/>
                  <a:gd name="connsiteX1" fmla="*/ 50854 w 103910"/>
                  <a:gd name="connsiteY1" fmla="*/ 166541 h 166553"/>
                  <a:gd name="connsiteX2" fmla="*/ 103898 w 103910"/>
                  <a:gd name="connsiteY2" fmla="*/ 115117 h 166553"/>
                  <a:gd name="connsiteX3" fmla="*/ 103898 w 103910"/>
                  <a:gd name="connsiteY3" fmla="*/ 112886 h 166553"/>
                  <a:gd name="connsiteX4" fmla="*/ 51943 w 103910"/>
                  <a:gd name="connsiteY4" fmla="*/ 0 h 166553"/>
                  <a:gd name="connsiteX5" fmla="*/ 12 w 103910"/>
                  <a:gd name="connsiteY5" fmla="*/ 112886 h 16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10" h="166553">
                    <a:moveTo>
                      <a:pt x="12" y="112886"/>
                    </a:moveTo>
                    <a:cubicBezTo>
                      <a:pt x="-596" y="141904"/>
                      <a:pt x="22166" y="165926"/>
                      <a:pt x="50854" y="166541"/>
                    </a:cubicBezTo>
                    <a:cubicBezTo>
                      <a:pt x="79541" y="167158"/>
                      <a:pt x="103290" y="144134"/>
                      <a:pt x="103898" y="115117"/>
                    </a:cubicBezTo>
                    <a:cubicBezTo>
                      <a:pt x="103914" y="114372"/>
                      <a:pt x="103914" y="113629"/>
                      <a:pt x="103898" y="112886"/>
                    </a:cubicBezTo>
                    <a:cubicBezTo>
                      <a:pt x="103898" y="77977"/>
                      <a:pt x="51943" y="0"/>
                      <a:pt x="51943" y="0"/>
                    </a:cubicBezTo>
                    <a:cubicBezTo>
                      <a:pt x="51943" y="0"/>
                      <a:pt x="12" y="77765"/>
                      <a:pt x="12" y="112886"/>
                    </a:cubicBezTo>
                    <a:close/>
                  </a:path>
                </a:pathLst>
              </a:custGeom>
              <a:solidFill>
                <a:srgbClr val="32D65A"/>
              </a:solidFill>
              <a:ln w="23316" cap="flat">
                <a:solidFill>
                  <a:schemeClr val="tx1"/>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FF70E44-63FD-A403-B000-221F7A058A70}"/>
                  </a:ext>
                </a:extLst>
              </p:cNvPr>
              <p:cNvSpPr/>
              <p:nvPr/>
            </p:nvSpPr>
            <p:spPr>
              <a:xfrm>
                <a:off x="9303498" y="5381858"/>
                <a:ext cx="121842" cy="194018"/>
              </a:xfrm>
              <a:custGeom>
                <a:avLst/>
                <a:gdLst>
                  <a:gd name="connsiteX0" fmla="*/ 51955 w 103909"/>
                  <a:gd name="connsiteY0" fmla="*/ 165463 h 165462"/>
                  <a:gd name="connsiteX1" fmla="*/ 103910 w 103909"/>
                  <a:gd name="connsiteY1" fmla="*/ 112910 h 165462"/>
                  <a:gd name="connsiteX2" fmla="*/ 103910 w 103909"/>
                  <a:gd name="connsiteY2" fmla="*/ 112863 h 165462"/>
                  <a:gd name="connsiteX3" fmla="*/ 51955 w 103909"/>
                  <a:gd name="connsiteY3" fmla="*/ 0 h 165462"/>
                  <a:gd name="connsiteX4" fmla="*/ 0 w 103909"/>
                  <a:gd name="connsiteY4" fmla="*/ 112863 h 165462"/>
                  <a:gd name="connsiteX5" fmla="*/ 51908 w 103909"/>
                  <a:gd name="connsiteY5" fmla="*/ 165463 h 165462"/>
                  <a:gd name="connsiteX6" fmla="*/ 51955 w 103909"/>
                  <a:gd name="connsiteY6" fmla="*/ 165463 h 16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09" h="165462">
                    <a:moveTo>
                      <a:pt x="51955" y="165463"/>
                    </a:moveTo>
                    <a:cubicBezTo>
                      <a:pt x="80649" y="165463"/>
                      <a:pt x="103910" y="141935"/>
                      <a:pt x="103910" y="112910"/>
                    </a:cubicBezTo>
                    <a:cubicBezTo>
                      <a:pt x="103910" y="112894"/>
                      <a:pt x="103910" y="112879"/>
                      <a:pt x="103910" y="112863"/>
                    </a:cubicBezTo>
                    <a:cubicBezTo>
                      <a:pt x="103910" y="77978"/>
                      <a:pt x="51955" y="0"/>
                      <a:pt x="51955" y="0"/>
                    </a:cubicBezTo>
                    <a:cubicBezTo>
                      <a:pt x="51955" y="0"/>
                      <a:pt x="0" y="77765"/>
                      <a:pt x="0" y="112863"/>
                    </a:cubicBezTo>
                    <a:cubicBezTo>
                      <a:pt x="-26" y="141887"/>
                      <a:pt x="23214" y="165437"/>
                      <a:pt x="51908" y="165463"/>
                    </a:cubicBezTo>
                    <a:cubicBezTo>
                      <a:pt x="51924" y="165463"/>
                      <a:pt x="51938" y="165463"/>
                      <a:pt x="51955" y="165463"/>
                    </a:cubicBezTo>
                    <a:close/>
                  </a:path>
                </a:pathLst>
              </a:custGeom>
              <a:solidFill>
                <a:srgbClr val="32D65A"/>
              </a:solidFill>
              <a:ln w="23316" cap="flat">
                <a:solidFill>
                  <a:schemeClr val="tx1"/>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29777C8-38D9-4EE9-5163-BAD75F981E47}"/>
                  </a:ext>
                </a:extLst>
              </p:cNvPr>
              <p:cNvSpPr/>
              <p:nvPr/>
            </p:nvSpPr>
            <p:spPr>
              <a:xfrm>
                <a:off x="9654065" y="5471186"/>
                <a:ext cx="121877" cy="197179"/>
              </a:xfrm>
              <a:custGeom>
                <a:avLst/>
                <a:gdLst>
                  <a:gd name="connsiteX0" fmla="*/ 51970 w 103939"/>
                  <a:gd name="connsiteY0" fmla="*/ 168159 h 168158"/>
                  <a:gd name="connsiteX1" fmla="*/ 103925 w 103939"/>
                  <a:gd name="connsiteY1" fmla="*/ 112886 h 168158"/>
                  <a:gd name="connsiteX2" fmla="*/ 51970 w 103939"/>
                  <a:gd name="connsiteY2" fmla="*/ 0 h 168158"/>
                  <a:gd name="connsiteX3" fmla="*/ 15 w 103939"/>
                  <a:gd name="connsiteY3" fmla="*/ 112886 h 168158"/>
                  <a:gd name="connsiteX4" fmla="*/ 51970 w 103939"/>
                  <a:gd name="connsiteY4" fmla="*/ 168159 h 168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39" h="168158">
                    <a:moveTo>
                      <a:pt x="51970" y="168159"/>
                    </a:moveTo>
                    <a:cubicBezTo>
                      <a:pt x="81385" y="167360"/>
                      <a:pt x="104619" y="142642"/>
                      <a:pt x="103925" y="112886"/>
                    </a:cubicBezTo>
                    <a:cubicBezTo>
                      <a:pt x="103925" y="77978"/>
                      <a:pt x="51970" y="0"/>
                      <a:pt x="51970" y="0"/>
                    </a:cubicBezTo>
                    <a:cubicBezTo>
                      <a:pt x="51970" y="0"/>
                      <a:pt x="15" y="77788"/>
                      <a:pt x="15" y="112886"/>
                    </a:cubicBezTo>
                    <a:cubicBezTo>
                      <a:pt x="-679" y="142642"/>
                      <a:pt x="22555" y="167360"/>
                      <a:pt x="51970" y="168159"/>
                    </a:cubicBezTo>
                    <a:close/>
                  </a:path>
                </a:pathLst>
              </a:custGeom>
              <a:solidFill>
                <a:srgbClr val="32D65A"/>
              </a:solidFill>
              <a:ln w="23316" cap="flat">
                <a:solidFill>
                  <a:schemeClr val="tx1"/>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3D53FCC-055B-49AD-6953-86F4011829BD}"/>
                  </a:ext>
                </a:extLst>
              </p:cNvPr>
              <p:cNvSpPr/>
              <p:nvPr/>
            </p:nvSpPr>
            <p:spPr>
              <a:xfrm>
                <a:off x="7975100" y="3934577"/>
                <a:ext cx="1620803" cy="1344028"/>
              </a:xfrm>
              <a:custGeom>
                <a:avLst/>
                <a:gdLst>
                  <a:gd name="connsiteX0" fmla="*/ 1299127 w 1382249"/>
                  <a:gd name="connsiteY0" fmla="*/ 1012184 h 1146211"/>
                  <a:gd name="connsiteX1" fmla="*/ 1342070 w 1382249"/>
                  <a:gd name="connsiteY1" fmla="*/ 1052802 h 1146211"/>
                  <a:gd name="connsiteX2" fmla="*/ 1382250 w 1382249"/>
                  <a:gd name="connsiteY2" fmla="*/ 1010717 h 1146211"/>
                  <a:gd name="connsiteX3" fmla="*/ 1382250 w 1382249"/>
                  <a:gd name="connsiteY3" fmla="*/ 830355 h 1146211"/>
                  <a:gd name="connsiteX4" fmla="*/ 1340595 w 1382249"/>
                  <a:gd name="connsiteY4" fmla="*/ 788386 h 1146211"/>
                  <a:gd name="connsiteX5" fmla="*/ 1299103 w 1382249"/>
                  <a:gd name="connsiteY5" fmla="*/ 830520 h 1146211"/>
                  <a:gd name="connsiteX6" fmla="*/ 1299127 w 1382249"/>
                  <a:gd name="connsiteY6" fmla="*/ 831845 h 1146211"/>
                  <a:gd name="connsiteX7" fmla="*/ 1296625 w 1382249"/>
                  <a:gd name="connsiteY7" fmla="*/ 880802 h 1146211"/>
                  <a:gd name="connsiteX8" fmla="*/ 717874 w 1382249"/>
                  <a:gd name="connsiteY8" fmla="*/ 880802 h 1146211"/>
                  <a:gd name="connsiteX9" fmla="*/ 893660 w 1382249"/>
                  <a:gd name="connsiteY9" fmla="*/ 702994 h 1146211"/>
                  <a:gd name="connsiteX10" fmla="*/ 900113 w 1382249"/>
                  <a:gd name="connsiteY10" fmla="*/ 694172 h 1146211"/>
                  <a:gd name="connsiteX11" fmla="*/ 856101 w 1382249"/>
                  <a:gd name="connsiteY11" fmla="*/ 101645 h 1146211"/>
                  <a:gd name="connsiteX12" fmla="*/ 270315 w 1382249"/>
                  <a:gd name="connsiteY12" fmla="*/ 146164 h 1146211"/>
                  <a:gd name="connsiteX13" fmla="*/ 178429 w 1382249"/>
                  <a:gd name="connsiteY13" fmla="*/ 505200 h 1146211"/>
                  <a:gd name="connsiteX14" fmla="*/ 12183 w 1382249"/>
                  <a:gd name="connsiteY14" fmla="*/ 673359 h 1146211"/>
                  <a:gd name="connsiteX15" fmla="*/ 12170 w 1382249"/>
                  <a:gd name="connsiteY15" fmla="*/ 732830 h 1146211"/>
                  <a:gd name="connsiteX16" fmla="*/ 12183 w 1382249"/>
                  <a:gd name="connsiteY16" fmla="*/ 732841 h 1146211"/>
                  <a:gd name="connsiteX17" fmla="*/ 409536 w 1382249"/>
                  <a:gd name="connsiteY17" fmla="*/ 1133868 h 1146211"/>
                  <a:gd name="connsiteX18" fmla="*/ 468262 w 1382249"/>
                  <a:gd name="connsiteY18" fmla="*/ 1133949 h 1146211"/>
                  <a:gd name="connsiteX19" fmla="*/ 468342 w 1382249"/>
                  <a:gd name="connsiteY19" fmla="*/ 1133868 h 1146211"/>
                  <a:gd name="connsiteX20" fmla="*/ 541901 w 1382249"/>
                  <a:gd name="connsiteY20" fmla="*/ 1059462 h 1146211"/>
                  <a:gd name="connsiteX21" fmla="*/ 1299127 w 1382249"/>
                  <a:gd name="connsiteY21" fmla="*/ 971197 h 1146211"/>
                  <a:gd name="connsiteX22" fmla="*/ 497125 w 1382249"/>
                  <a:gd name="connsiteY22" fmla="*/ 242271 h 1146211"/>
                  <a:gd name="connsiteX23" fmla="*/ 438399 w 1382249"/>
                  <a:gd name="connsiteY23" fmla="*/ 242191 h 1146211"/>
                  <a:gd name="connsiteX24" fmla="*/ 438319 w 1382249"/>
                  <a:gd name="connsiteY24" fmla="*/ 242271 h 1146211"/>
                  <a:gd name="connsiteX25" fmla="*/ 253368 w 1382249"/>
                  <a:gd name="connsiteY25" fmla="*/ 429328 h 1146211"/>
                  <a:gd name="connsiteX26" fmla="*/ 576100 w 1382249"/>
                  <a:gd name="connsiteY26" fmla="*/ 83465 h 1146211"/>
                  <a:gd name="connsiteX27" fmla="*/ 918026 w 1382249"/>
                  <a:gd name="connsiteY27" fmla="*/ 409910 h 1146211"/>
                  <a:gd name="connsiteX28" fmla="*/ 860130 w 1382249"/>
                  <a:gd name="connsiteY28" fmla="*/ 609454 h 114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2249" h="1146211">
                    <a:moveTo>
                      <a:pt x="1299127" y="1012184"/>
                    </a:moveTo>
                    <a:cubicBezTo>
                      <a:pt x="1299896" y="1035395"/>
                      <a:pt x="1319123" y="1053580"/>
                      <a:pt x="1342070" y="1052802"/>
                    </a:cubicBezTo>
                    <a:cubicBezTo>
                      <a:pt x="1364498" y="1052043"/>
                      <a:pt x="1382280" y="1033415"/>
                      <a:pt x="1382250" y="1010717"/>
                    </a:cubicBezTo>
                    <a:lnTo>
                      <a:pt x="1382250" y="830355"/>
                    </a:lnTo>
                    <a:cubicBezTo>
                      <a:pt x="1382205" y="807129"/>
                      <a:pt x="1363556" y="788341"/>
                      <a:pt x="1340595" y="788386"/>
                    </a:cubicBezTo>
                    <a:cubicBezTo>
                      <a:pt x="1317636" y="788431"/>
                      <a:pt x="1299059" y="807295"/>
                      <a:pt x="1299103" y="830520"/>
                    </a:cubicBezTo>
                    <a:cubicBezTo>
                      <a:pt x="1299103" y="830960"/>
                      <a:pt x="1299113" y="831402"/>
                      <a:pt x="1299127" y="831845"/>
                    </a:cubicBezTo>
                    <a:lnTo>
                      <a:pt x="1296625" y="880802"/>
                    </a:lnTo>
                    <a:lnTo>
                      <a:pt x="717874" y="880802"/>
                    </a:lnTo>
                    <a:lnTo>
                      <a:pt x="893660" y="702994"/>
                    </a:lnTo>
                    <a:cubicBezTo>
                      <a:pt x="896178" y="700347"/>
                      <a:pt x="898348" y="697381"/>
                      <a:pt x="900113" y="694172"/>
                    </a:cubicBezTo>
                    <a:cubicBezTo>
                      <a:pt x="1049721" y="518255"/>
                      <a:pt x="1030014" y="252974"/>
                      <a:pt x="856101" y="101645"/>
                    </a:cubicBezTo>
                    <a:cubicBezTo>
                      <a:pt x="682186" y="-49683"/>
                      <a:pt x="419922" y="-29751"/>
                      <a:pt x="270315" y="146164"/>
                    </a:cubicBezTo>
                    <a:cubicBezTo>
                      <a:pt x="186299" y="244953"/>
                      <a:pt x="152355" y="377584"/>
                      <a:pt x="178429" y="505200"/>
                    </a:cubicBezTo>
                    <a:lnTo>
                      <a:pt x="12183" y="673359"/>
                    </a:lnTo>
                    <a:cubicBezTo>
                      <a:pt x="-4056" y="689778"/>
                      <a:pt x="-4062" y="716404"/>
                      <a:pt x="12170" y="732830"/>
                    </a:cubicBezTo>
                    <a:cubicBezTo>
                      <a:pt x="12174" y="732832"/>
                      <a:pt x="12178" y="732837"/>
                      <a:pt x="12183" y="732841"/>
                    </a:cubicBezTo>
                    <a:lnTo>
                      <a:pt x="409536" y="1133868"/>
                    </a:lnTo>
                    <a:cubicBezTo>
                      <a:pt x="425730" y="1150294"/>
                      <a:pt x="452023" y="1150330"/>
                      <a:pt x="468262" y="1133949"/>
                    </a:cubicBezTo>
                    <a:cubicBezTo>
                      <a:pt x="468290" y="1133921"/>
                      <a:pt x="468316" y="1133894"/>
                      <a:pt x="468342" y="1133868"/>
                    </a:cubicBezTo>
                    <a:lnTo>
                      <a:pt x="541901" y="1059462"/>
                    </a:lnTo>
                    <a:lnTo>
                      <a:pt x="1299127" y="971197"/>
                    </a:lnTo>
                    <a:close/>
                    <a:moveTo>
                      <a:pt x="497125" y="242271"/>
                    </a:moveTo>
                    <a:cubicBezTo>
                      <a:pt x="480931" y="225846"/>
                      <a:pt x="454638" y="225810"/>
                      <a:pt x="438399" y="242191"/>
                    </a:cubicBezTo>
                    <a:cubicBezTo>
                      <a:pt x="438371" y="242219"/>
                      <a:pt x="438345" y="242245"/>
                      <a:pt x="438319" y="242271"/>
                    </a:cubicBezTo>
                    <a:lnTo>
                      <a:pt x="253368" y="429328"/>
                    </a:lnTo>
                    <a:cubicBezTo>
                      <a:pt x="248067" y="243674"/>
                      <a:pt x="392558" y="88827"/>
                      <a:pt x="576100" y="83465"/>
                    </a:cubicBezTo>
                    <a:cubicBezTo>
                      <a:pt x="759639" y="78103"/>
                      <a:pt x="912726" y="224259"/>
                      <a:pt x="918026" y="409910"/>
                    </a:cubicBezTo>
                    <a:cubicBezTo>
                      <a:pt x="920056" y="480941"/>
                      <a:pt x="899786" y="550797"/>
                      <a:pt x="860130" y="609454"/>
                    </a:cubicBezTo>
                    <a:close/>
                  </a:path>
                </a:pathLst>
              </a:custGeom>
              <a:solidFill>
                <a:srgbClr val="32D65A"/>
              </a:solidFill>
              <a:ln w="23316" cap="flat">
                <a:solidFill>
                  <a:schemeClr val="tx1"/>
                </a:solid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6FE34E37-73FB-322D-47AE-AF384A7C802F}"/>
                </a:ext>
              </a:extLst>
            </p:cNvPr>
            <p:cNvSpPr/>
            <p:nvPr/>
          </p:nvSpPr>
          <p:spPr>
            <a:xfrm>
              <a:off x="8709854" y="4842444"/>
              <a:ext cx="1640645" cy="1580507"/>
            </a:xfrm>
            <a:custGeom>
              <a:avLst/>
              <a:gdLst>
                <a:gd name="connsiteX0" fmla="*/ 579522 w 785740"/>
                <a:gd name="connsiteY0" fmla="*/ 656541 h 756939"/>
                <a:gd name="connsiteX1" fmla="*/ 432987 w 785740"/>
                <a:gd name="connsiteY1" fmla="*/ 597745 h 756939"/>
                <a:gd name="connsiteX2" fmla="*/ 411944 w 785740"/>
                <a:gd name="connsiteY2" fmla="*/ 598833 h 756939"/>
                <a:gd name="connsiteX3" fmla="*/ 395717 w 785740"/>
                <a:gd name="connsiteY3" fmla="*/ 602853 h 756939"/>
                <a:gd name="connsiteX4" fmla="*/ 393963 w 785740"/>
                <a:gd name="connsiteY4" fmla="*/ 510969 h 756939"/>
                <a:gd name="connsiteX5" fmla="*/ 410845 w 785740"/>
                <a:gd name="connsiteY5" fmla="*/ 437296 h 756939"/>
                <a:gd name="connsiteX6" fmla="*/ 478653 w 785740"/>
                <a:gd name="connsiteY6" fmla="*/ 356102 h 756939"/>
                <a:gd name="connsiteX7" fmla="*/ 710882 w 785740"/>
                <a:gd name="connsiteY7" fmla="*/ 280419 h 756939"/>
                <a:gd name="connsiteX8" fmla="*/ 783179 w 785740"/>
                <a:gd name="connsiteY8" fmla="*/ 2566 h 756939"/>
                <a:gd name="connsiteX9" fmla="*/ 508394 w 785740"/>
                <a:gd name="connsiteY9" fmla="*/ 75790 h 756939"/>
                <a:gd name="connsiteX10" fmla="*/ 433712 w 785740"/>
                <a:gd name="connsiteY10" fmla="*/ 316203 h 756939"/>
                <a:gd name="connsiteX11" fmla="*/ 360573 w 785740"/>
                <a:gd name="connsiteY11" fmla="*/ 408442 h 756939"/>
                <a:gd name="connsiteX12" fmla="*/ 348321 w 785740"/>
                <a:gd name="connsiteY12" fmla="*/ 391224 h 756939"/>
                <a:gd name="connsiteX13" fmla="*/ 286803 w 785740"/>
                <a:gd name="connsiteY13" fmla="*/ 193856 h 756939"/>
                <a:gd name="connsiteX14" fmla="*/ 60583 w 785740"/>
                <a:gd name="connsiteY14" fmla="*/ 133641 h 756939"/>
                <a:gd name="connsiteX15" fmla="*/ 120113 w 785740"/>
                <a:gd name="connsiteY15" fmla="*/ 362441 h 756939"/>
                <a:gd name="connsiteX16" fmla="*/ 300762 w 785740"/>
                <a:gd name="connsiteY16" fmla="*/ 424738 h 756939"/>
                <a:gd name="connsiteX17" fmla="*/ 331907 w 785740"/>
                <a:gd name="connsiteY17" fmla="*/ 483865 h 756939"/>
                <a:gd name="connsiteX18" fmla="*/ 334362 w 785740"/>
                <a:gd name="connsiteY18" fmla="*/ 510969 h 756939"/>
                <a:gd name="connsiteX19" fmla="*/ 334362 w 785740"/>
                <a:gd name="connsiteY19" fmla="*/ 622129 h 756939"/>
                <a:gd name="connsiteX20" fmla="*/ 280724 w 785740"/>
                <a:gd name="connsiteY20" fmla="*/ 661768 h 756939"/>
                <a:gd name="connsiteX21" fmla="*/ 0 w 785740"/>
                <a:gd name="connsiteY21" fmla="*/ 756940 h 756939"/>
                <a:gd name="connsiteX22" fmla="*/ 743243 w 785740"/>
                <a:gd name="connsiteY22" fmla="*/ 756940 h 756939"/>
                <a:gd name="connsiteX23" fmla="*/ 579522 w 785740"/>
                <a:gd name="connsiteY23" fmla="*/ 656541 h 75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5740" h="756939">
                  <a:moveTo>
                    <a:pt x="579522" y="656541"/>
                  </a:moveTo>
                  <a:cubicBezTo>
                    <a:pt x="539871" y="618766"/>
                    <a:pt x="487456" y="597735"/>
                    <a:pt x="432987" y="597745"/>
                  </a:cubicBezTo>
                  <a:cubicBezTo>
                    <a:pt x="425973" y="597745"/>
                    <a:pt x="418958" y="598147"/>
                    <a:pt x="411944" y="598833"/>
                  </a:cubicBezTo>
                  <a:lnTo>
                    <a:pt x="395717" y="602853"/>
                  </a:lnTo>
                  <a:lnTo>
                    <a:pt x="393963" y="510969"/>
                  </a:lnTo>
                  <a:cubicBezTo>
                    <a:pt x="395008" y="485563"/>
                    <a:pt x="400732" y="460576"/>
                    <a:pt x="410845" y="437296"/>
                  </a:cubicBezTo>
                  <a:cubicBezTo>
                    <a:pt x="424161" y="403520"/>
                    <a:pt x="447954" y="375028"/>
                    <a:pt x="478653" y="356102"/>
                  </a:cubicBezTo>
                  <a:cubicBezTo>
                    <a:pt x="537528" y="356859"/>
                    <a:pt x="644267" y="347848"/>
                    <a:pt x="710882" y="280419"/>
                  </a:cubicBezTo>
                  <a:cubicBezTo>
                    <a:pt x="806748" y="183449"/>
                    <a:pt x="783179" y="2566"/>
                    <a:pt x="783179" y="2566"/>
                  </a:cubicBezTo>
                  <a:cubicBezTo>
                    <a:pt x="783179" y="2566"/>
                    <a:pt x="604214" y="-21179"/>
                    <a:pt x="508394" y="75790"/>
                  </a:cubicBezTo>
                  <a:cubicBezTo>
                    <a:pt x="439675" y="145300"/>
                    <a:pt x="432356" y="258021"/>
                    <a:pt x="433712" y="316203"/>
                  </a:cubicBezTo>
                  <a:cubicBezTo>
                    <a:pt x="401836" y="340010"/>
                    <a:pt x="376630" y="371799"/>
                    <a:pt x="360573" y="408442"/>
                  </a:cubicBezTo>
                  <a:cubicBezTo>
                    <a:pt x="356839" y="402456"/>
                    <a:pt x="352747" y="396706"/>
                    <a:pt x="348321" y="391224"/>
                  </a:cubicBezTo>
                  <a:cubicBezTo>
                    <a:pt x="349374" y="343141"/>
                    <a:pt x="343154" y="250855"/>
                    <a:pt x="286803" y="193856"/>
                  </a:cubicBezTo>
                  <a:cubicBezTo>
                    <a:pt x="207889" y="114034"/>
                    <a:pt x="60583" y="133641"/>
                    <a:pt x="60583" y="133641"/>
                  </a:cubicBezTo>
                  <a:cubicBezTo>
                    <a:pt x="60583" y="133641"/>
                    <a:pt x="41222" y="282642"/>
                    <a:pt x="120113" y="362441"/>
                  </a:cubicBezTo>
                  <a:cubicBezTo>
                    <a:pt x="171179" y="414118"/>
                    <a:pt x="250865" y="424099"/>
                    <a:pt x="300762" y="424738"/>
                  </a:cubicBezTo>
                  <a:cubicBezTo>
                    <a:pt x="314714" y="442298"/>
                    <a:pt x="325281" y="462357"/>
                    <a:pt x="331907" y="483865"/>
                  </a:cubicBezTo>
                  <a:cubicBezTo>
                    <a:pt x="333941" y="492744"/>
                    <a:pt x="334767" y="501863"/>
                    <a:pt x="334362" y="510969"/>
                  </a:cubicBezTo>
                  <a:lnTo>
                    <a:pt x="334362" y="622129"/>
                  </a:lnTo>
                  <a:cubicBezTo>
                    <a:pt x="314544" y="632427"/>
                    <a:pt x="296446" y="645801"/>
                    <a:pt x="280724" y="661768"/>
                  </a:cubicBezTo>
                  <a:cubicBezTo>
                    <a:pt x="177053" y="612316"/>
                    <a:pt x="53269" y="654280"/>
                    <a:pt x="0" y="756940"/>
                  </a:cubicBezTo>
                  <a:lnTo>
                    <a:pt x="743243" y="756940"/>
                  </a:lnTo>
                  <a:cubicBezTo>
                    <a:pt x="707263" y="699347"/>
                    <a:pt x="646645" y="662175"/>
                    <a:pt x="579522" y="656541"/>
                  </a:cubicBezTo>
                  <a:close/>
                </a:path>
              </a:pathLst>
            </a:custGeom>
            <a:solidFill>
              <a:srgbClr val="32D65A"/>
            </a:solidFill>
            <a:ln w="23316" cap="flat">
              <a:solidFill>
                <a:schemeClr val="tx1"/>
              </a:solidFill>
              <a:prstDash val="solid"/>
              <a:miter/>
            </a:ln>
          </p:spPr>
          <p:txBody>
            <a:bodyPr rtlCol="0" anchor="ctr"/>
            <a:lstStyle/>
            <a:p>
              <a:endParaRPr lang="en-US"/>
            </a:p>
          </p:txBody>
        </p:sp>
      </p:grpSp>
      <p:pic>
        <p:nvPicPr>
          <p:cNvPr id="2050" name="Picture 2">
            <a:extLst>
              <a:ext uri="{FF2B5EF4-FFF2-40B4-BE49-F238E27FC236}">
                <a16:creationId xmlns:a16="http://schemas.microsoft.com/office/drawing/2014/main" id="{71934178-6F01-CBC7-8E12-61DCAAA1FF9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380527" y="4763189"/>
            <a:ext cx="917449" cy="9140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241FC8-2171-A464-DB96-FC86333B6C9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380894" y="3338799"/>
            <a:ext cx="917449" cy="9140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64EC012-5CFE-12AC-9E73-05EB18A8B73E}"/>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78886" y="4763189"/>
            <a:ext cx="917449" cy="9140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70980AD-8377-024F-914F-4B30F29BB070}"/>
              </a:ext>
            </a:extLst>
          </p:cNvPr>
          <p:cNvSpPr txBox="1"/>
          <p:nvPr/>
        </p:nvSpPr>
        <p:spPr>
          <a:xfrm>
            <a:off x="4994005" y="7504122"/>
            <a:ext cx="6740050" cy="830997"/>
          </a:xfrm>
          <a:prstGeom prst="rect">
            <a:avLst/>
          </a:prstGeom>
          <a:noFill/>
        </p:spPr>
        <p:txBody>
          <a:bodyPr wrap="none" rtlCol="0">
            <a:spAutoFit/>
          </a:bodyPr>
          <a:lstStyle/>
          <a:p>
            <a:r>
              <a:rPr lang="en-US" sz="4800" b="1"/>
              <a:t>Data Governance Journey</a:t>
            </a:r>
          </a:p>
        </p:txBody>
      </p:sp>
      <p:sp>
        <p:nvSpPr>
          <p:cNvPr id="24" name="Oval 23">
            <a:extLst>
              <a:ext uri="{FF2B5EF4-FFF2-40B4-BE49-F238E27FC236}">
                <a16:creationId xmlns:a16="http://schemas.microsoft.com/office/drawing/2014/main" id="{FA64A03B-34F2-EF0A-848A-8D0230645984}"/>
              </a:ext>
            </a:extLst>
          </p:cNvPr>
          <p:cNvSpPr>
            <a:spLocks/>
          </p:cNvSpPr>
          <p:nvPr/>
        </p:nvSpPr>
        <p:spPr>
          <a:xfrm>
            <a:off x="104489" y="7703330"/>
            <a:ext cx="727494" cy="72749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D7F9C8D-1281-F8E8-5451-2578BEEC5AA3}"/>
              </a:ext>
            </a:extLst>
          </p:cNvPr>
          <p:cNvCxnSpPr>
            <a:cxnSpLocks/>
          </p:cNvCxnSpPr>
          <p:nvPr/>
        </p:nvCxnSpPr>
        <p:spPr>
          <a:xfrm>
            <a:off x="468237" y="8467785"/>
            <a:ext cx="0" cy="356509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AE1375B-F20C-652C-11F4-0EE77489D4EC}"/>
              </a:ext>
            </a:extLst>
          </p:cNvPr>
          <p:cNvSpPr txBox="1">
            <a:spLocks/>
          </p:cNvSpPr>
          <p:nvPr/>
        </p:nvSpPr>
        <p:spPr>
          <a:xfrm>
            <a:off x="807185" y="7768497"/>
            <a:ext cx="2594523" cy="523220"/>
          </a:xfrm>
          <a:prstGeom prst="rect">
            <a:avLst/>
          </a:prstGeom>
          <a:noFill/>
        </p:spPr>
        <p:txBody>
          <a:bodyPr wrap="square" rtlCol="0">
            <a:spAutoFit/>
          </a:bodyPr>
          <a:lstStyle/>
          <a:p>
            <a:r>
              <a:rPr lang="en-US" sz="2800" b="1"/>
              <a:t>Data Inventory</a:t>
            </a:r>
          </a:p>
        </p:txBody>
      </p:sp>
      <p:sp>
        <p:nvSpPr>
          <p:cNvPr id="28" name="Oval 27">
            <a:extLst>
              <a:ext uri="{FF2B5EF4-FFF2-40B4-BE49-F238E27FC236}">
                <a16:creationId xmlns:a16="http://schemas.microsoft.com/office/drawing/2014/main" id="{A4B371C2-13F5-2D0E-FFDD-CAAC5B928ED3}"/>
              </a:ext>
            </a:extLst>
          </p:cNvPr>
          <p:cNvSpPr>
            <a:spLocks/>
          </p:cNvSpPr>
          <p:nvPr/>
        </p:nvSpPr>
        <p:spPr>
          <a:xfrm>
            <a:off x="2688937" y="8355341"/>
            <a:ext cx="727494" cy="72749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0E1C7D13-A026-6B73-48EA-B0DB97E28B51}"/>
              </a:ext>
            </a:extLst>
          </p:cNvPr>
          <p:cNvCxnSpPr>
            <a:cxnSpLocks/>
            <a:stCxn id="28" idx="4"/>
          </p:cNvCxnSpPr>
          <p:nvPr/>
        </p:nvCxnSpPr>
        <p:spPr>
          <a:xfrm flipH="1">
            <a:off x="3052683" y="9082835"/>
            <a:ext cx="2" cy="2408178"/>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21B892E-2483-7B35-99DD-27391120C14B}"/>
              </a:ext>
            </a:extLst>
          </p:cNvPr>
          <p:cNvSpPr txBox="1">
            <a:spLocks/>
          </p:cNvSpPr>
          <p:nvPr/>
        </p:nvSpPr>
        <p:spPr>
          <a:xfrm>
            <a:off x="3366265" y="8427177"/>
            <a:ext cx="2432782" cy="523220"/>
          </a:xfrm>
          <a:prstGeom prst="rect">
            <a:avLst/>
          </a:prstGeom>
          <a:noFill/>
        </p:spPr>
        <p:txBody>
          <a:bodyPr wrap="none" rtlCol="0">
            <a:spAutoFit/>
          </a:bodyPr>
          <a:lstStyle/>
          <a:p>
            <a:r>
              <a:rPr lang="en-US" sz="2800" b="1"/>
              <a:t>Data Reporting</a:t>
            </a:r>
          </a:p>
        </p:txBody>
      </p:sp>
      <p:sp>
        <p:nvSpPr>
          <p:cNvPr id="31" name="Oval 30">
            <a:extLst>
              <a:ext uri="{FF2B5EF4-FFF2-40B4-BE49-F238E27FC236}">
                <a16:creationId xmlns:a16="http://schemas.microsoft.com/office/drawing/2014/main" id="{4338D792-C8B5-70FB-68EF-7F1405286824}"/>
              </a:ext>
            </a:extLst>
          </p:cNvPr>
          <p:cNvSpPr>
            <a:spLocks/>
          </p:cNvSpPr>
          <p:nvPr/>
        </p:nvSpPr>
        <p:spPr>
          <a:xfrm>
            <a:off x="5293345" y="10382519"/>
            <a:ext cx="727494" cy="72749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CBB0D03E-F322-77B5-5D88-138FDFC033DF}"/>
              </a:ext>
            </a:extLst>
          </p:cNvPr>
          <p:cNvCxnSpPr>
            <a:cxnSpLocks/>
            <a:stCxn id="31" idx="4"/>
          </p:cNvCxnSpPr>
          <p:nvPr/>
        </p:nvCxnSpPr>
        <p:spPr>
          <a:xfrm flipH="1">
            <a:off x="5657091" y="11110013"/>
            <a:ext cx="2" cy="203579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99A45E5-7D47-E7D8-B2FD-09659977472D}"/>
              </a:ext>
            </a:extLst>
          </p:cNvPr>
          <p:cNvSpPr txBox="1">
            <a:spLocks/>
          </p:cNvSpPr>
          <p:nvPr/>
        </p:nvSpPr>
        <p:spPr>
          <a:xfrm>
            <a:off x="6026957" y="10639224"/>
            <a:ext cx="1142492" cy="523220"/>
          </a:xfrm>
          <a:prstGeom prst="rect">
            <a:avLst/>
          </a:prstGeom>
          <a:noFill/>
        </p:spPr>
        <p:txBody>
          <a:bodyPr wrap="none" rtlCol="0">
            <a:spAutoFit/>
          </a:bodyPr>
          <a:lstStyle/>
          <a:p>
            <a:r>
              <a:rPr lang="en-US" sz="2800" b="1"/>
              <a:t>COVID</a:t>
            </a:r>
          </a:p>
        </p:txBody>
      </p:sp>
      <p:sp>
        <p:nvSpPr>
          <p:cNvPr id="34" name="TextBox 33">
            <a:extLst>
              <a:ext uri="{FF2B5EF4-FFF2-40B4-BE49-F238E27FC236}">
                <a16:creationId xmlns:a16="http://schemas.microsoft.com/office/drawing/2014/main" id="{B3596589-8360-B460-D162-5B47C60965E6}"/>
              </a:ext>
            </a:extLst>
          </p:cNvPr>
          <p:cNvSpPr txBox="1"/>
          <p:nvPr/>
        </p:nvSpPr>
        <p:spPr>
          <a:xfrm>
            <a:off x="6476375" y="8355341"/>
            <a:ext cx="5043594" cy="2031325"/>
          </a:xfrm>
          <a:prstGeom prst="rect">
            <a:avLst/>
          </a:prstGeom>
          <a:noFill/>
        </p:spPr>
        <p:txBody>
          <a:bodyPr wrap="square" rtlCol="0">
            <a:spAutoFit/>
          </a:bodyPr>
          <a:lstStyle/>
          <a:p>
            <a:pPr marL="285750" indent="-285750">
              <a:buFont typeface="Arial" panose="020B0604020202020204" pitchFamily="34" charset="0"/>
              <a:buChar char="•"/>
            </a:pPr>
            <a:r>
              <a:rPr lang="en-US"/>
              <a:t>Precursor to data governance</a:t>
            </a:r>
          </a:p>
          <a:p>
            <a:pPr marL="285750" indent="-285750">
              <a:buFont typeface="Arial" panose="020B0604020202020204" pitchFamily="34" charset="0"/>
              <a:buChar char="•"/>
            </a:pPr>
            <a:r>
              <a:rPr lang="en-US"/>
              <a:t>Understanding what we have and what needs to be controlled</a:t>
            </a:r>
          </a:p>
          <a:p>
            <a:pPr marL="285750" indent="-285750">
              <a:buFont typeface="Arial" panose="020B0604020202020204" pitchFamily="34" charset="0"/>
              <a:buChar char="•"/>
            </a:pPr>
            <a:r>
              <a:rPr lang="en-US"/>
              <a:t>COVID was great learning period for data governance – handling internal data from various sources meshed in with data from state departments and local hospitals</a:t>
            </a:r>
          </a:p>
        </p:txBody>
      </p:sp>
      <p:pic>
        <p:nvPicPr>
          <p:cNvPr id="35" name="Picture 2" descr="Planning for Data Quality in the SDLC – Part 1 - DATAVERSITY">
            <a:extLst>
              <a:ext uri="{FF2B5EF4-FFF2-40B4-BE49-F238E27FC236}">
                <a16:creationId xmlns:a16="http://schemas.microsoft.com/office/drawing/2014/main" id="{58E8FB55-1721-77A9-BD52-3AC6EB6E83B8}"/>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68387">
            <a:off x="7342348" y="10465230"/>
            <a:ext cx="3141772" cy="2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360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F381D-1CF2-AD89-B70B-03EB31EFA275}"/>
              </a:ext>
            </a:extLst>
          </p:cNvPr>
          <p:cNvSpPr>
            <a:spLocks noGrp="1"/>
          </p:cNvSpPr>
          <p:nvPr>
            <p:ph type="title"/>
          </p:nvPr>
        </p:nvSpPr>
        <p:spPr/>
        <p:txBody>
          <a:bodyPr>
            <a:normAutofit/>
          </a:bodyPr>
          <a:lstStyle/>
          <a:p>
            <a:r>
              <a:rPr lang="en-US">
                <a:cs typeface="Calibri Light"/>
              </a:rPr>
              <a:t>The Ugly Truth of Data Quality</a:t>
            </a:r>
          </a:p>
        </p:txBody>
      </p:sp>
      <p:pic>
        <p:nvPicPr>
          <p:cNvPr id="4" name="Graphic 6" descr="Eagle with solid fill">
            <a:extLst>
              <a:ext uri="{FF2B5EF4-FFF2-40B4-BE49-F238E27FC236}">
                <a16:creationId xmlns:a16="http://schemas.microsoft.com/office/drawing/2014/main" id="{EDD4FC71-B86A-E941-D55A-43AB4CFFEA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92934">
            <a:off x="-1414993" y="4791874"/>
            <a:ext cx="625689" cy="625689"/>
          </a:xfrm>
          <a:prstGeom prst="rect">
            <a:avLst/>
          </a:prstGeom>
        </p:spPr>
      </p:pic>
      <p:sp>
        <p:nvSpPr>
          <p:cNvPr id="15" name="Content Placeholder 2">
            <a:extLst>
              <a:ext uri="{FF2B5EF4-FFF2-40B4-BE49-F238E27FC236}">
                <a16:creationId xmlns:a16="http://schemas.microsoft.com/office/drawing/2014/main" id="{EA2B65B6-2E92-9DC4-77BE-D49BB383C934}"/>
              </a:ext>
            </a:extLst>
          </p:cNvPr>
          <p:cNvSpPr txBox="1">
            <a:spLocks/>
          </p:cNvSpPr>
          <p:nvPr/>
        </p:nvSpPr>
        <p:spPr>
          <a:xfrm>
            <a:off x="415602" y="1476983"/>
            <a:ext cx="9007168" cy="11791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cs typeface="Calibri"/>
              </a:rPr>
              <a:t>Data is often riddled with various issues and concerns like:</a:t>
            </a:r>
          </a:p>
        </p:txBody>
      </p:sp>
      <p:grpSp>
        <p:nvGrpSpPr>
          <p:cNvPr id="10" name="Group 9">
            <a:extLst>
              <a:ext uri="{FF2B5EF4-FFF2-40B4-BE49-F238E27FC236}">
                <a16:creationId xmlns:a16="http://schemas.microsoft.com/office/drawing/2014/main" id="{5E5AAD7C-B446-A2A4-DD5D-DDF25172F54C}"/>
              </a:ext>
            </a:extLst>
          </p:cNvPr>
          <p:cNvGrpSpPr/>
          <p:nvPr/>
        </p:nvGrpSpPr>
        <p:grpSpPr>
          <a:xfrm>
            <a:off x="415602" y="2274556"/>
            <a:ext cx="7222650" cy="3628940"/>
            <a:chOff x="753632" y="2274556"/>
            <a:chExt cx="8089388" cy="3605149"/>
          </a:xfrm>
        </p:grpSpPr>
        <p:sp>
          <p:nvSpPr>
            <p:cNvPr id="18" name="Rectangle: Rounded Corners 17">
              <a:extLst>
                <a:ext uri="{FF2B5EF4-FFF2-40B4-BE49-F238E27FC236}">
                  <a16:creationId xmlns:a16="http://schemas.microsoft.com/office/drawing/2014/main" id="{FE28DFE9-C486-31D5-9EA3-9704C997529F}"/>
                </a:ext>
              </a:extLst>
            </p:cNvPr>
            <p:cNvSpPr/>
            <p:nvPr/>
          </p:nvSpPr>
          <p:spPr>
            <a:xfrm>
              <a:off x="2959480" y="2371036"/>
              <a:ext cx="5883539" cy="978741"/>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91440" tIns="45720" rIns="91440" bIns="45720" rtlCol="0" anchor="ctr"/>
            <a:lstStyle/>
            <a:p>
              <a:pPr algn="ctr"/>
              <a:r>
                <a:rPr lang="en-US" sz="3200">
                  <a:ln w="0"/>
                  <a:solidFill>
                    <a:schemeClr val="tx1"/>
                  </a:solidFill>
                  <a:effectLst>
                    <a:outerShdw blurRad="38100" dist="19050" dir="2700000" algn="tl" rotWithShape="0">
                      <a:prstClr val="black">
                        <a:alpha val="40000"/>
                      </a:prstClr>
                    </a:outerShdw>
                  </a:effectLst>
                  <a:cs typeface="Calibri"/>
                </a:rPr>
                <a:t>Duplicate patient profiles</a:t>
              </a:r>
            </a:p>
          </p:txBody>
        </p:sp>
        <p:sp>
          <p:nvSpPr>
            <p:cNvPr id="20" name="Rectangle: Rounded Corners 19">
              <a:extLst>
                <a:ext uri="{FF2B5EF4-FFF2-40B4-BE49-F238E27FC236}">
                  <a16:creationId xmlns:a16="http://schemas.microsoft.com/office/drawing/2014/main" id="{821112A7-1F5A-99D0-BEAC-63B06AF7E23E}"/>
                </a:ext>
              </a:extLst>
            </p:cNvPr>
            <p:cNvSpPr/>
            <p:nvPr/>
          </p:nvSpPr>
          <p:spPr>
            <a:xfrm>
              <a:off x="2957748" y="3625341"/>
              <a:ext cx="5871251" cy="91729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91440" tIns="45720" rIns="91440" bIns="45720" rtlCol="0" anchor="ctr"/>
            <a:lstStyle/>
            <a:p>
              <a:pPr algn="ctr"/>
              <a:r>
                <a:rPr lang="en-US" sz="3200">
                  <a:ln w="0"/>
                  <a:solidFill>
                    <a:schemeClr val="tx1"/>
                  </a:solidFill>
                  <a:effectLst>
                    <a:outerShdw blurRad="38100" dist="19050" dir="2700000" algn="tl" rotWithShape="0">
                      <a:prstClr val="black">
                        <a:alpha val="40000"/>
                      </a:prstClr>
                    </a:outerShdw>
                  </a:effectLst>
                  <a:cs typeface="Calibri"/>
                </a:rPr>
                <a:t>Missing data</a:t>
              </a:r>
            </a:p>
          </p:txBody>
        </p:sp>
        <p:sp>
          <p:nvSpPr>
            <p:cNvPr id="22" name="Rectangle: Rounded Corners 21">
              <a:extLst>
                <a:ext uri="{FF2B5EF4-FFF2-40B4-BE49-F238E27FC236}">
                  <a16:creationId xmlns:a16="http://schemas.microsoft.com/office/drawing/2014/main" id="{6B1E0CF5-4CE2-023D-1122-3DE6A8CBFCA8}"/>
                </a:ext>
              </a:extLst>
            </p:cNvPr>
            <p:cNvSpPr/>
            <p:nvPr/>
          </p:nvSpPr>
          <p:spPr>
            <a:xfrm>
              <a:off x="2959479" y="4865969"/>
              <a:ext cx="5883541" cy="91729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91440" tIns="45720" rIns="91440" bIns="45720" rtlCol="0" anchor="ctr"/>
            <a:lstStyle/>
            <a:p>
              <a:pPr algn="ctr"/>
              <a:r>
                <a:rPr lang="en-US" sz="3200">
                  <a:ln w="0"/>
                  <a:solidFill>
                    <a:schemeClr val="tx1"/>
                  </a:solidFill>
                  <a:effectLst>
                    <a:outerShdw blurRad="38100" dist="19050" dir="2700000" algn="tl" rotWithShape="0">
                      <a:prstClr val="black">
                        <a:alpha val="40000"/>
                      </a:prstClr>
                    </a:outerShdw>
                  </a:effectLst>
                  <a:cs typeface="Calibri"/>
                </a:rPr>
                <a:t>Lack of data standardization across data assets</a:t>
              </a:r>
            </a:p>
          </p:txBody>
        </p:sp>
        <p:grpSp>
          <p:nvGrpSpPr>
            <p:cNvPr id="9" name="Group 8">
              <a:extLst>
                <a:ext uri="{FF2B5EF4-FFF2-40B4-BE49-F238E27FC236}">
                  <a16:creationId xmlns:a16="http://schemas.microsoft.com/office/drawing/2014/main" id="{3F5908E6-21CB-4C2C-DAE6-49856DF51850}"/>
                </a:ext>
              </a:extLst>
            </p:cNvPr>
            <p:cNvGrpSpPr/>
            <p:nvPr/>
          </p:nvGrpSpPr>
          <p:grpSpPr>
            <a:xfrm>
              <a:off x="753632" y="2274556"/>
              <a:ext cx="2180094" cy="3605149"/>
              <a:chOff x="753632" y="2274556"/>
              <a:chExt cx="2180094" cy="3605149"/>
            </a:xfrm>
          </p:grpSpPr>
          <p:pic>
            <p:nvPicPr>
              <p:cNvPr id="3" name="Graphic 4" descr="Group of women with solid fill">
                <a:extLst>
                  <a:ext uri="{FF2B5EF4-FFF2-40B4-BE49-F238E27FC236}">
                    <a16:creationId xmlns:a16="http://schemas.microsoft.com/office/drawing/2014/main" id="{082E4C96-ADBD-D476-CD2C-BA4E455653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7954" y="2274556"/>
                <a:ext cx="1198536" cy="1211451"/>
              </a:xfrm>
              <a:prstGeom prst="rect">
                <a:avLst/>
              </a:prstGeom>
            </p:spPr>
          </p:pic>
          <p:pic>
            <p:nvPicPr>
              <p:cNvPr id="7" name="Graphic 7" descr="Table outline">
                <a:extLst>
                  <a:ext uri="{FF2B5EF4-FFF2-40B4-BE49-F238E27FC236}">
                    <a16:creationId xmlns:a16="http://schemas.microsoft.com/office/drawing/2014/main" id="{49117284-9180-E27D-22E3-E1F4335395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5328" y="3438500"/>
                <a:ext cx="1332270" cy="1381431"/>
              </a:xfrm>
              <a:prstGeom prst="rect">
                <a:avLst/>
              </a:prstGeom>
            </p:spPr>
          </p:pic>
          <p:grpSp>
            <p:nvGrpSpPr>
              <p:cNvPr id="8" name="Group 7">
                <a:extLst>
                  <a:ext uri="{FF2B5EF4-FFF2-40B4-BE49-F238E27FC236}">
                    <a16:creationId xmlns:a16="http://schemas.microsoft.com/office/drawing/2014/main" id="{A762E2B7-F464-9EB9-C80A-94CABED39EA6}"/>
                  </a:ext>
                </a:extLst>
              </p:cNvPr>
              <p:cNvGrpSpPr/>
              <p:nvPr/>
            </p:nvGrpSpPr>
            <p:grpSpPr>
              <a:xfrm>
                <a:off x="753632" y="4965305"/>
                <a:ext cx="2180094" cy="914400"/>
                <a:chOff x="753632" y="4965305"/>
                <a:chExt cx="2180094" cy="914400"/>
              </a:xfrm>
            </p:grpSpPr>
            <p:pic>
              <p:nvPicPr>
                <p:cNvPr id="5" name="Graphic 5" descr="Harvey Balls 100% outline">
                  <a:extLst>
                    <a:ext uri="{FF2B5EF4-FFF2-40B4-BE49-F238E27FC236}">
                      <a16:creationId xmlns:a16="http://schemas.microsoft.com/office/drawing/2014/main" id="{40E52817-078A-93FB-65CA-93AECE3A42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3632" y="4965305"/>
                  <a:ext cx="914400" cy="914400"/>
                </a:xfrm>
                <a:prstGeom prst="rect">
                  <a:avLst/>
                </a:prstGeom>
              </p:spPr>
            </p:pic>
            <p:pic>
              <p:nvPicPr>
                <p:cNvPr id="6" name="Graphic 6" descr="Harvey Balls 100% with solid fill">
                  <a:extLst>
                    <a:ext uri="{FF2B5EF4-FFF2-40B4-BE49-F238E27FC236}">
                      <a16:creationId xmlns:a16="http://schemas.microsoft.com/office/drawing/2014/main" id="{EDC08DEC-7E10-9541-F279-ED4D815D66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19326" y="4965305"/>
                  <a:ext cx="914400" cy="914400"/>
                </a:xfrm>
                <a:prstGeom prst="rect">
                  <a:avLst/>
                </a:prstGeom>
              </p:spPr>
            </p:pic>
            <p:sp>
              <p:nvSpPr>
                <p:cNvPr id="23" name="Not Equal 22">
                  <a:extLst>
                    <a:ext uri="{FF2B5EF4-FFF2-40B4-BE49-F238E27FC236}">
                      <a16:creationId xmlns:a16="http://schemas.microsoft.com/office/drawing/2014/main" id="{D80B7A19-80FB-3DAE-7FF7-89C0D1555783}"/>
                    </a:ext>
                  </a:extLst>
                </p:cNvPr>
                <p:cNvSpPr/>
                <p:nvPr/>
              </p:nvSpPr>
              <p:spPr>
                <a:xfrm>
                  <a:off x="1551846" y="5205372"/>
                  <a:ext cx="565355" cy="467032"/>
                </a:xfrm>
                <a:prstGeom prst="mathNotEqual">
                  <a:avLst/>
                </a:prstGeom>
                <a:solidFill>
                  <a:srgbClr val="52CAB8"/>
                </a:solidFill>
                <a:ln>
                  <a:solidFill>
                    <a:srgbClr val="52C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11" name="Rectangle: Rounded Corners 10">
            <a:extLst>
              <a:ext uri="{FF2B5EF4-FFF2-40B4-BE49-F238E27FC236}">
                <a16:creationId xmlns:a16="http://schemas.microsoft.com/office/drawing/2014/main" id="{87E2A494-9D4D-5B6E-4B9A-000C13122B10}"/>
              </a:ext>
            </a:extLst>
          </p:cNvPr>
          <p:cNvSpPr/>
          <p:nvPr/>
        </p:nvSpPr>
        <p:spPr>
          <a:xfrm>
            <a:off x="7484815" y="1929284"/>
            <a:ext cx="4971506" cy="478764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a:solidFill>
                  <a:srgbClr val="1159B5"/>
                </a:solidFill>
                <a:cs typeface="Calibri"/>
              </a:rPr>
              <a:t>31%</a:t>
            </a:r>
          </a:p>
          <a:p>
            <a:pPr algn="ctr"/>
            <a:endParaRPr lang="en-US" sz="3200" i="1">
              <a:solidFill>
                <a:schemeClr val="tx1"/>
              </a:solidFill>
              <a:cs typeface="Calibri"/>
            </a:endParaRPr>
          </a:p>
          <a:p>
            <a:pPr algn="ctr"/>
            <a:endParaRPr lang="en-US" sz="3200" i="1">
              <a:solidFill>
                <a:schemeClr val="tx1"/>
              </a:solidFill>
              <a:cs typeface="Calibri"/>
            </a:endParaRPr>
          </a:p>
          <a:p>
            <a:pPr algn="ctr"/>
            <a:r>
              <a:rPr lang="en-US" sz="2400" i="1">
                <a:solidFill>
                  <a:schemeClr val="tx1"/>
                </a:solidFill>
                <a:cs typeface="Calibri"/>
              </a:rPr>
              <a:t>of data stewards across programs indicated that there are </a:t>
            </a:r>
            <a:r>
              <a:rPr lang="en-US" sz="2400" b="1" i="1">
                <a:solidFill>
                  <a:schemeClr val="tx1"/>
                </a:solidFill>
                <a:cs typeface="Calibri"/>
              </a:rPr>
              <a:t>no established data standards or practices</a:t>
            </a:r>
            <a:r>
              <a:rPr lang="en-US" sz="2400" i="1">
                <a:solidFill>
                  <a:schemeClr val="tx1"/>
                </a:solidFill>
                <a:cs typeface="Calibri"/>
              </a:rPr>
              <a:t> for their respective program.</a:t>
            </a:r>
          </a:p>
        </p:txBody>
      </p:sp>
      <p:sp>
        <p:nvSpPr>
          <p:cNvPr id="12" name="Oval 11">
            <a:extLst>
              <a:ext uri="{FF2B5EF4-FFF2-40B4-BE49-F238E27FC236}">
                <a16:creationId xmlns:a16="http://schemas.microsoft.com/office/drawing/2014/main" id="{136E764E-5335-503A-438B-F812BF928FC3}"/>
              </a:ext>
            </a:extLst>
          </p:cNvPr>
          <p:cNvSpPr/>
          <p:nvPr/>
        </p:nvSpPr>
        <p:spPr>
          <a:xfrm>
            <a:off x="9033051" y="2046604"/>
            <a:ext cx="1784517" cy="1769781"/>
          </a:xfrm>
          <a:prstGeom prst="ellipse">
            <a:avLst/>
          </a:prstGeom>
          <a:noFill/>
          <a:ln w="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EF7E2E1-F39C-BC91-D98E-5053228CA487}"/>
              </a:ext>
            </a:extLst>
          </p:cNvPr>
          <p:cNvGrpSpPr/>
          <p:nvPr/>
        </p:nvGrpSpPr>
        <p:grpSpPr>
          <a:xfrm>
            <a:off x="-7377841" y="7171603"/>
            <a:ext cx="17847046" cy="3035300"/>
            <a:chOff x="144948" y="4839120"/>
            <a:chExt cx="11256477" cy="1802560"/>
          </a:xfrm>
        </p:grpSpPr>
        <p:pic>
          <p:nvPicPr>
            <p:cNvPr id="14" name="Picture 2">
              <a:extLst>
                <a:ext uri="{FF2B5EF4-FFF2-40B4-BE49-F238E27FC236}">
                  <a16:creationId xmlns:a16="http://schemas.microsoft.com/office/drawing/2014/main" id="{723975EE-D218-947B-A941-0B3BC887155E}"/>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 r="48256"/>
            <a:stretch/>
          </p:blipFill>
          <p:spPr>
            <a:xfrm rot="5400000">
              <a:off x="1666768" y="3317300"/>
              <a:ext cx="1802185" cy="4845826"/>
            </a:xfrm>
            <a:prstGeom prst="rect">
              <a:avLst/>
            </a:prstGeom>
          </p:spPr>
        </p:pic>
        <p:pic>
          <p:nvPicPr>
            <p:cNvPr id="16" name="Picture 2">
              <a:extLst>
                <a:ext uri="{FF2B5EF4-FFF2-40B4-BE49-F238E27FC236}">
                  <a16:creationId xmlns:a16="http://schemas.microsoft.com/office/drawing/2014/main" id="{2A36C82A-8287-206E-6E2A-F918770AD324}"/>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 r="48256" b="11866"/>
            <a:stretch/>
          </p:blipFill>
          <p:spPr>
            <a:xfrm rot="16200000" flipH="1">
              <a:off x="4562955" y="3605178"/>
              <a:ext cx="1802185" cy="4270819"/>
            </a:xfrm>
            <a:prstGeom prst="rect">
              <a:avLst/>
            </a:prstGeom>
          </p:spPr>
        </p:pic>
        <p:pic>
          <p:nvPicPr>
            <p:cNvPr id="17" name="Picture 2">
              <a:extLst>
                <a:ext uri="{FF2B5EF4-FFF2-40B4-BE49-F238E27FC236}">
                  <a16:creationId xmlns:a16="http://schemas.microsoft.com/office/drawing/2014/main" id="{AFB97D37-1BF2-8A59-B4F2-562FBD2B31AB}"/>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6" t="-342" r="48161" b="12193"/>
            <a:stretch/>
          </p:blipFill>
          <p:spPr>
            <a:xfrm rot="5400000">
              <a:off x="8698405" y="3938660"/>
              <a:ext cx="1604072" cy="3801968"/>
            </a:xfrm>
            <a:prstGeom prst="rect">
              <a:avLst/>
            </a:prstGeom>
          </p:spPr>
        </p:pic>
      </p:grpSp>
    </p:spTree>
    <p:extLst>
      <p:ext uri="{BB962C8B-B14F-4D97-AF65-F5344CB8AC3E}">
        <p14:creationId xmlns:p14="http://schemas.microsoft.com/office/powerpoint/2010/main" val="2701244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f32ebc0-ab84-47fa-9656-23f535a235a7">
      <Terms xmlns="http://schemas.microsoft.com/office/infopath/2007/PartnerControls"/>
    </lcf76f155ced4ddcb4097134ff3c332f>
    <TaxCatchAll xmlns="2be75da4-ea29-4c46-8f14-4b1ea3a4a52e" xsi:nil="true"/>
    <SharedWithUsers xmlns="2be75da4-ea29-4c46-8f14-4b1ea3a4a52e">
      <UserInfo>
        <DisplayName>Ong, Jonathan L</DisplayName>
        <AccountId>13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EB3852E71B9A49B55A6F7EEE8AEE9A" ma:contentTypeVersion="14" ma:contentTypeDescription="Create a new document." ma:contentTypeScope="" ma:versionID="7e490448ea3e4ca60fac5847b96af019">
  <xsd:schema xmlns:xsd="http://www.w3.org/2001/XMLSchema" xmlns:xs="http://www.w3.org/2001/XMLSchema" xmlns:p="http://schemas.microsoft.com/office/2006/metadata/properties" xmlns:ns2="af32ebc0-ab84-47fa-9656-23f535a235a7" xmlns:ns3="2be75da4-ea29-4c46-8f14-4b1ea3a4a52e" targetNamespace="http://schemas.microsoft.com/office/2006/metadata/properties" ma:root="true" ma:fieldsID="9d554c2b894996a0b9fe812ab917ee4b" ns2:_="" ns3:_="">
    <xsd:import namespace="af32ebc0-ab84-47fa-9656-23f535a235a7"/>
    <xsd:import namespace="2be75da4-ea29-4c46-8f14-4b1ea3a4a52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32ebc0-ab84-47fa-9656-23f535a235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3167282-a38d-4622-b33e-4eb067ec49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e75da4-ea29-4c46-8f14-4b1ea3a4a5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8602d8b3-3973-4119-82e3-c991553bc86f}" ma:internalName="TaxCatchAll" ma:showField="CatchAllData" ma:web="2be75da4-ea29-4c46-8f14-4b1ea3a4a5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D39CE1-E769-4466-8A8A-4D6E92D4FA25}">
  <ds:schemaRefs>
    <ds:schemaRef ds:uri="2be75da4-ea29-4c46-8f14-4b1ea3a4a52e"/>
    <ds:schemaRef ds:uri="af32ebc0-ab84-47fa-9656-23f535a235a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FBC65B5-0199-4436-A0F4-60E7F13FD92F}">
  <ds:schemaRefs>
    <ds:schemaRef ds:uri="2be75da4-ea29-4c46-8f14-4b1ea3a4a52e"/>
    <ds:schemaRef ds:uri="af32ebc0-ab84-47fa-9656-23f535a235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9028EDE-9F3D-4627-9AD9-DBC8EAA3F8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25</TotalTime>
  <Words>2748</Words>
  <Application>Microsoft Office PowerPoint</Application>
  <PresentationFormat>Widescreen</PresentationFormat>
  <Paragraphs>465</Paragraphs>
  <Slides>49</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Aileron Ultra-Bold</vt:lpstr>
      <vt:lpstr>Arial</vt:lpstr>
      <vt:lpstr>Calibri</vt:lpstr>
      <vt:lpstr>Calibri Light</vt:lpstr>
      <vt:lpstr>Ink Free</vt:lpstr>
      <vt:lpstr>Söhne</vt:lpstr>
      <vt:lpstr>Wingdings</vt:lpstr>
      <vt:lpstr>office theme</vt:lpstr>
      <vt:lpstr>How to Develop and Implement a Data Governance Program from a Local Public Health Informatics Perspective</vt:lpstr>
      <vt:lpstr>Session Goals</vt:lpstr>
      <vt:lpstr>About Us</vt:lpstr>
      <vt:lpstr>PowerPoint Presentation</vt:lpstr>
      <vt:lpstr>PowerPoint Presentation</vt:lpstr>
      <vt:lpstr>PowerPoint Presentation</vt:lpstr>
      <vt:lpstr>PowerPoint Presentation</vt:lpstr>
      <vt:lpstr>The Importance of High-quality Data In Healthcare</vt:lpstr>
      <vt:lpstr>The Ugly Truth of Data Quality</vt:lpstr>
      <vt:lpstr>How did we develop and implement a data governance program?</vt:lpstr>
      <vt:lpstr>Build a Road Map</vt:lpstr>
      <vt:lpstr>Technical Infrastructure</vt:lpstr>
      <vt:lpstr>Strategic Business Alignment</vt:lpstr>
      <vt:lpstr>Data Governance Research</vt:lpstr>
      <vt:lpstr>Program Brainstorming</vt:lpstr>
      <vt:lpstr>Developing Our Data Governance Structure</vt:lpstr>
      <vt:lpstr>How Our Program Groups Work Together</vt:lpstr>
      <vt:lpstr>Hosting Series of Information Sessions</vt:lpstr>
      <vt:lpstr>Program Recruitment</vt:lpstr>
      <vt:lpstr>Build a Road Map</vt:lpstr>
      <vt:lpstr>How to introduce a data quality in the early stages of a data governance program?</vt:lpstr>
      <vt:lpstr>PowerPoint Presentation</vt:lpstr>
      <vt:lpstr>PowerPoint Presentation</vt:lpstr>
      <vt:lpstr>PowerPoint Presentation</vt:lpstr>
      <vt:lpstr>PowerPoint Presentation</vt:lpstr>
      <vt:lpstr>PowerPoint Presentation</vt:lpstr>
      <vt:lpstr>How to establish standards to improve data veracity and reliability?</vt:lpstr>
      <vt:lpstr>PowerPoint Presentation</vt:lpstr>
      <vt:lpstr>MCPH Framework for Establishing Standards</vt:lpstr>
      <vt:lpstr>Discovery + Prioritization</vt:lpstr>
      <vt:lpstr>Discussion + Research</vt:lpstr>
      <vt:lpstr>Alignment + Discussion</vt:lpstr>
      <vt:lpstr>Buy-in + Adoption</vt:lpstr>
      <vt:lpstr>Overcome data governance implementation roadblocks through data literacy.</vt:lpstr>
      <vt:lpstr>Data Literacy is a Journey</vt:lpstr>
      <vt:lpstr>Data Literacy is an actual Journey</vt:lpstr>
      <vt:lpstr>Data Literacy Journey</vt:lpstr>
      <vt:lpstr>PowerPoint Presentation</vt:lpstr>
      <vt:lpstr>PowerPoint Presentation</vt:lpstr>
      <vt:lpstr>PowerPoint Presentation</vt:lpstr>
      <vt:lpstr>Data Literacy Pathway</vt:lpstr>
      <vt:lpstr>Tools for Data Governance</vt:lpstr>
      <vt:lpstr>Tools for Data Governance</vt:lpstr>
      <vt:lpstr>Data Dictionary Example</vt:lpstr>
      <vt:lpstr>Recommendations to Jumpstart Your Data Governance Program</vt:lpstr>
      <vt:lpstr>Recommendations to Jumpstart Your Data Governance Program</vt:lpstr>
      <vt:lpstr>In summary…</vt:lpstr>
      <vt:lpstr>Thank you!  Questions  &amp; Answers</vt:lpstr>
      <vt:lpstr>Mentioned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Cook, Lauren</cp:lastModifiedBy>
  <cp:revision>107</cp:revision>
  <dcterms:created xsi:type="dcterms:W3CDTF">2013-07-15T20:26:40Z</dcterms:created>
  <dcterms:modified xsi:type="dcterms:W3CDTF">2023-09-21T16:42:00Z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0x0101000AEB3852E71B9A49B55A6F7EEE8AEE9A</vt:lpwstr>
  </property>
  <property fmtid="{D5CDD505-2E9C-101B-9397-08002B2CF9AE}" pid="3" name="MediaServiceImageTags">
    <vt:lpwstr/>
  </property>
</Properties>
</file>