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0" r:id="rId2"/>
    <p:sldId id="274" r:id="rId3"/>
    <p:sldId id="289" r:id="rId4"/>
    <p:sldId id="290" r:id="rId5"/>
    <p:sldId id="298" r:id="rId6"/>
    <p:sldId id="292" r:id="rId7"/>
    <p:sldId id="299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440" autoAdjust="0"/>
    <p:restoredTop sz="79559" autoAdjust="0"/>
  </p:normalViewPr>
  <p:slideViewPr>
    <p:cSldViewPr>
      <p:cViewPr varScale="1">
        <p:scale>
          <a:sx n="70" d="100"/>
          <a:sy n="70" d="100"/>
        </p:scale>
        <p:origin x="221" y="6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2/19/2020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2/19/2020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Pushed</a:t>
            </a:r>
            <a:r>
              <a:rPr lang="en-US" baseline="0" dirty="0" smtClean="0"/>
              <a:t> play on Requirements Definition in November 2019</a:t>
            </a:r>
          </a:p>
          <a:p>
            <a:r>
              <a:rPr lang="en-US" baseline="0" dirty="0" smtClean="0"/>
              <a:t>Leveraged process mapping and workflows to gain the specific requirements for EHR</a:t>
            </a:r>
          </a:p>
          <a:p>
            <a:r>
              <a:rPr lang="en-US" baseline="0" dirty="0" smtClean="0"/>
              <a:t>Began Crafting Requirement Definition</a:t>
            </a:r>
          </a:p>
          <a:p>
            <a:r>
              <a:rPr lang="en-US" baseline="0" dirty="0" smtClean="0"/>
              <a:t>Draft Request For Proposal (RFP) Finalize and send to purchasing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discussion and decision points in</a:t>
            </a:r>
            <a:r>
              <a:rPr lang="en-US" baseline="0" dirty="0" smtClean="0"/>
              <a:t> drafting RFP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8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Lucretia</a:t>
            </a:r>
            <a:r>
              <a:rPr lang="en-US" baseline="0" dirty="0" smtClean="0"/>
              <a:t> explains  budget process at High Level with regard to Timeline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7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7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2/19/2020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2/19/2020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2/19/2020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2/19/2020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2/19/2020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0"/>
            <a:ext cx="9144000" cy="2667000"/>
          </a:xfrm>
        </p:spPr>
        <p:txBody>
          <a:bodyPr/>
          <a:lstStyle/>
          <a:p>
            <a:r>
              <a:rPr lang="en-US" dirty="0"/>
              <a:t>Electronic Health Record (EHR) Project</a:t>
            </a:r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>
          <a:xfrm>
            <a:off x="1522413" y="4724400"/>
            <a:ext cx="9144000" cy="1143000"/>
          </a:xfrm>
        </p:spPr>
        <p:txBody>
          <a:bodyPr/>
          <a:lstStyle/>
          <a:p>
            <a:r>
              <a:rPr lang="en-US" dirty="0" smtClean="0"/>
              <a:t>With Data </a:t>
            </a:r>
            <a:r>
              <a:rPr lang="en-US" dirty="0"/>
              <a:t>Distribution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By Sonya Norris,</a:t>
            </a:r>
          </a:p>
          <a:p>
            <a:r>
              <a:rPr lang="en-US" sz="1800" dirty="0" smtClean="0"/>
              <a:t>Sedgwick County Public Health Informatics Leader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971550"/>
            <a:ext cx="9077325" cy="4914900"/>
          </a:xfrm>
          <a:prstGeom prst="rect">
            <a:avLst/>
          </a:prstGeom>
        </p:spPr>
      </p:pic>
      <p:sp>
        <p:nvSpPr>
          <p:cNvPr id="6" name="Action Button: End 5">
            <a:hlinkClick r:id="" action="ppaction://noaction" highlightClick="1"/>
          </p:cNvPr>
          <p:cNvSpPr/>
          <p:nvPr/>
        </p:nvSpPr>
        <p:spPr>
          <a:xfrm>
            <a:off x="9428672" y="3234906"/>
            <a:ext cx="336430" cy="3881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Definition Activity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Identified the business processes that will be supported by an EHR solution</a:t>
            </a:r>
          </a:p>
          <a:p>
            <a:r>
              <a:rPr lang="en-US" dirty="0" smtClean="0"/>
              <a:t>Identified what a Public Health EHR system must do to support the work of the people who will use it. </a:t>
            </a:r>
            <a:endParaRPr lang="en-US" dirty="0"/>
          </a:p>
          <a:p>
            <a:r>
              <a:rPr lang="en-US" dirty="0" smtClean="0"/>
              <a:t>Documented what an EHR system </a:t>
            </a:r>
            <a:r>
              <a:rPr lang="en-US" b="1" dirty="0" smtClean="0"/>
              <a:t>must </a:t>
            </a:r>
            <a:r>
              <a:rPr lang="en-US" b="1" dirty="0"/>
              <a:t>d</a:t>
            </a:r>
            <a:r>
              <a:rPr lang="en-US" b="1" dirty="0" smtClean="0"/>
              <a:t>o</a:t>
            </a:r>
            <a:r>
              <a:rPr lang="en-US" dirty="0" smtClean="0"/>
              <a:t> to meet SCHD EHR requirements.</a:t>
            </a:r>
            <a:endParaRPr lang="en-US" dirty="0"/>
          </a:p>
          <a:p>
            <a:r>
              <a:rPr lang="en-US" dirty="0" smtClean="0"/>
              <a:t>Created a road map to manage the relationship between the EHR project and the Data Distribution System (DDs)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Learned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3"/>
            <a:ext cx="9509760" cy="1603247"/>
          </a:xfrm>
        </p:spPr>
        <p:txBody>
          <a:bodyPr>
            <a:normAutofit/>
          </a:bodyPr>
          <a:lstStyle/>
          <a:p>
            <a:r>
              <a:rPr lang="en-US" dirty="0" smtClean="0"/>
              <a:t>Lesson 1</a:t>
            </a:r>
            <a:endParaRPr lang="en-US" dirty="0"/>
          </a:p>
          <a:p>
            <a:pPr lvl="1"/>
            <a:r>
              <a:rPr lang="en-US" dirty="0" smtClean="0"/>
              <a:t>Performed Risk Assessment during Project Plan </a:t>
            </a:r>
          </a:p>
          <a:p>
            <a:pPr lvl="1"/>
            <a:r>
              <a:rPr lang="en-US" dirty="0" smtClean="0"/>
              <a:t>Cost vs. Benefits Analysis</a:t>
            </a:r>
          </a:p>
          <a:p>
            <a:pPr lvl="1"/>
            <a:r>
              <a:rPr lang="en-US" dirty="0" smtClean="0"/>
              <a:t>EHR Market Assessment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 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1"/>
            <a:ext cx="9681945" cy="762000"/>
          </a:xfrm>
        </p:spPr>
        <p:txBody>
          <a:bodyPr/>
          <a:lstStyle/>
          <a:p>
            <a:r>
              <a:rPr lang="en-US" dirty="0" smtClean="0"/>
              <a:t>Planned Risk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49" y="990600"/>
            <a:ext cx="8891833" cy="53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Creating a Decision Package with competing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5029200"/>
            <a:ext cx="4876800" cy="9906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45720" indent="0">
              <a:buNone/>
            </a:pPr>
            <a:r>
              <a:rPr lang="en-US" sz="3400" dirty="0" smtClean="0"/>
              <a:t>Time for a Cost vs Benefit Analysis?</a:t>
            </a:r>
            <a:endParaRPr lang="en-US" sz="3400" dirty="0"/>
          </a:p>
        </p:txBody>
      </p:sp>
      <p:pic>
        <p:nvPicPr>
          <p:cNvPr id="1026" name="Picture 2" descr="Image result for competing prior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48768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756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 EHR market mature for Local Health Department’s?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5029200"/>
            <a:ext cx="4876800" cy="9906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45720" indent="0">
              <a:buNone/>
            </a:pPr>
            <a:r>
              <a:rPr lang="en-US" sz="3400" dirty="0" smtClean="0"/>
              <a:t>How did </a:t>
            </a:r>
            <a:r>
              <a:rPr lang="en-US" sz="3400" dirty="0" err="1" smtClean="0"/>
              <a:t>Qualtrics</a:t>
            </a:r>
            <a:r>
              <a:rPr lang="en-US" sz="3400" dirty="0" smtClean="0"/>
              <a:t> leverage NACCHO members?</a:t>
            </a:r>
            <a:endParaRPr lang="en-US" sz="3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974" y="1409701"/>
            <a:ext cx="605405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0"/>
            <a:ext cx="9144000" cy="2667000"/>
          </a:xfrm>
        </p:spPr>
        <p:txBody>
          <a:bodyPr/>
          <a:lstStyle/>
          <a:p>
            <a:r>
              <a:rPr lang="en-US" dirty="0" smtClean="0"/>
              <a:t>Thank  you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17271.potx" id="{FAD70E18-2F21-4BAE-983F-13051C6D1C17}" vid="{4B4DF9DC-15EC-4671-A52A-56A08B977F11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project plan presentation (widescreen)</Template>
  <TotalTime>338</TotalTime>
  <Words>214</Words>
  <Application>Microsoft Office PowerPoint</Application>
  <PresentationFormat>Widescreen</PresentationFormat>
  <Paragraphs>39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Corbel</vt:lpstr>
      <vt:lpstr>Euphemia</vt:lpstr>
      <vt:lpstr>Wingdings</vt:lpstr>
      <vt:lpstr>Banded Design Blue 16x9</vt:lpstr>
      <vt:lpstr>Electronic Health Record (EHR) Project</vt:lpstr>
      <vt:lpstr>  </vt:lpstr>
      <vt:lpstr>Requirements Definition Activity Highlights</vt:lpstr>
      <vt:lpstr>Lesson Learned Highlights</vt:lpstr>
      <vt:lpstr>EHR Bu</vt:lpstr>
      <vt:lpstr>Creating a Decision Package with competing priorities</vt:lpstr>
      <vt:lpstr>Is EHR market mature for Local Health Department’s?</vt:lpstr>
      <vt:lpstr>Thank  you</vt:lpstr>
    </vt:vector>
  </TitlesOfParts>
  <Company>Sedgwick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Health Record (EHR) Project</dc:title>
  <dc:creator>Norris, Sonya V.</dc:creator>
  <cp:lastModifiedBy>Norris, Sonya V.</cp:lastModifiedBy>
  <cp:revision>27</cp:revision>
  <dcterms:created xsi:type="dcterms:W3CDTF">2020-01-22T22:11:01Z</dcterms:created>
  <dcterms:modified xsi:type="dcterms:W3CDTF">2020-02-19T22:03:27Z</dcterms:modified>
</cp:coreProperties>
</file>