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8"/>
  </p:notesMasterIdLst>
  <p:handoutMasterIdLst>
    <p:handoutMasterId r:id="rId19"/>
  </p:handoutMasterIdLst>
  <p:sldIdLst>
    <p:sldId id="267" r:id="rId5"/>
    <p:sldId id="287" r:id="rId6"/>
    <p:sldId id="283" r:id="rId7"/>
    <p:sldId id="286" r:id="rId8"/>
    <p:sldId id="284" r:id="rId9"/>
    <p:sldId id="289" r:id="rId10"/>
    <p:sldId id="285" r:id="rId11"/>
    <p:sldId id="280" r:id="rId12"/>
    <p:sldId id="288" r:id="rId13"/>
    <p:sldId id="290" r:id="rId14"/>
    <p:sldId id="281" r:id="rId15"/>
    <p:sldId id="272" r:id="rId16"/>
    <p:sldId id="273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599" autoAdjust="0"/>
  </p:normalViewPr>
  <p:slideViewPr>
    <p:cSldViewPr>
      <p:cViewPr varScale="1">
        <p:scale>
          <a:sx n="43" d="100"/>
          <a:sy n="43" d="100"/>
        </p:scale>
        <p:origin x="624" y="3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8/26/2021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8/26/2021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8/26/2021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Undergoing Digital Transformation </a:t>
            </a:r>
            <a:r>
              <a:rPr lang="en-US" dirty="0" smtClean="0"/>
              <a:t>in </a:t>
            </a:r>
            <a:r>
              <a:rPr lang="en-US" dirty="0"/>
              <a:t>Public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amidst a Pandemic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2" y="2133600"/>
            <a:ext cx="2692074" cy="1106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leave meetings without having consulted I.T.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7295" y="45720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…and the entire meeting was about installing a process or solution that has everything to do with I.T.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Missed Opportunity = Athena and Billing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Assumptions about automated billing</a:t>
            </a:r>
            <a:endParaRPr lang="en-US" dirty="0"/>
          </a:p>
          <a:p>
            <a:r>
              <a:rPr lang="en-US" dirty="0" smtClean="0"/>
              <a:t>What are the gaps?</a:t>
            </a:r>
            <a:endParaRPr lang="en-US" dirty="0"/>
          </a:p>
          <a:p>
            <a:r>
              <a:rPr lang="en-US" dirty="0" smtClean="0"/>
              <a:t>What do staff need to know?</a:t>
            </a:r>
            <a:endParaRPr lang="en-US" dirty="0"/>
          </a:p>
        </p:txBody>
      </p:sp>
      <p:pic>
        <p:nvPicPr>
          <p:cNvPr id="4" name="Content Placeholder 3" descr="Exploring the Fundamentals of Medical &lt;strong&gt;Billing&lt;/strong&gt; and Codi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59" y="3283204"/>
            <a:ext cx="2103120" cy="1307592"/>
          </a:xfr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914400"/>
            <a:ext cx="975106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Exit Criteria and Accountability from a </a:t>
            </a:r>
            <a:r>
              <a:rPr lang="en-US" sz="2400" dirty="0" smtClean="0"/>
              <a:t>board of representatives</a:t>
            </a:r>
            <a:endParaRPr lang="en-US" sz="24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07" y="1828800"/>
            <a:ext cx="649681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so much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best,</a:t>
            </a:r>
          </a:p>
          <a:p>
            <a:r>
              <a:rPr lang="en-US" dirty="0" smtClean="0"/>
              <a:t>Sonya V. Norris, public health systems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33061" y="457200"/>
            <a:ext cx="9751060" cy="1168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Today’s Discussion is around our EHR Implementation</a:t>
            </a:r>
            <a:endParaRPr lang="en-US" sz="2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Done?</a:t>
            </a:r>
            <a:endParaRPr lang="en-US" dirty="0"/>
          </a:p>
          <a:p>
            <a:r>
              <a:rPr lang="en-US" dirty="0" smtClean="0"/>
              <a:t>Missed Opportunities?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33061" y="457200"/>
            <a:ext cx="9751060" cy="1168400"/>
          </a:xfrm>
        </p:spPr>
        <p:txBody>
          <a:bodyPr/>
          <a:lstStyle/>
          <a:p>
            <a:r>
              <a:rPr lang="en-US" dirty="0" smtClean="0"/>
              <a:t>What we did well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Team as Expert with the right RR&amp;Es</a:t>
            </a:r>
          </a:p>
          <a:p>
            <a:r>
              <a:rPr lang="en-US" dirty="0" smtClean="0"/>
              <a:t>Adjusted to the daily changes of major tasks affecting deliverables</a:t>
            </a:r>
          </a:p>
          <a:p>
            <a:r>
              <a:rPr lang="en-US" dirty="0" smtClean="0"/>
              <a:t>Thought outside the box on vendor dependent tasks</a:t>
            </a:r>
          </a:p>
          <a:p>
            <a:r>
              <a:rPr lang="en-US" dirty="0" smtClean="0"/>
              <a:t>Implemented multiple leveraged business applications to assist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33061" y="457200"/>
            <a:ext cx="9751060" cy="1168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RR&amp;E (Role, Responsibilities and Expectations) = EHR Implementation Team</a:t>
            </a:r>
            <a:endParaRPr lang="en-US" sz="2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Leader</a:t>
            </a:r>
            <a:endParaRPr lang="en-US" dirty="0"/>
          </a:p>
          <a:p>
            <a:r>
              <a:rPr lang="en-US" dirty="0" smtClean="0"/>
              <a:t>Implementation Support Analyst</a:t>
            </a:r>
          </a:p>
          <a:p>
            <a:r>
              <a:rPr lang="en-US" dirty="0" smtClean="0"/>
              <a:t>Data Specialist</a:t>
            </a:r>
          </a:p>
          <a:p>
            <a:r>
              <a:rPr lang="en-US" dirty="0" smtClean="0"/>
              <a:t>2 Application Specialist</a:t>
            </a:r>
          </a:p>
          <a:p>
            <a:r>
              <a:rPr lang="en-US" dirty="0" smtClean="0"/>
              <a:t>Project Manager</a:t>
            </a:r>
          </a:p>
          <a:p>
            <a:r>
              <a:rPr lang="en-US" dirty="0" smtClean="0"/>
              <a:t>Training Coordinator</a:t>
            </a:r>
          </a:p>
          <a:p>
            <a:r>
              <a:rPr lang="en-US" dirty="0" smtClean="0"/>
              <a:t>Process and Workflow Coordinator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33061" y="457200"/>
            <a:ext cx="9751060" cy="1168400"/>
          </a:xfrm>
        </p:spPr>
        <p:txBody>
          <a:bodyPr/>
          <a:lstStyle/>
          <a:p>
            <a:r>
              <a:rPr lang="en-US" dirty="0" smtClean="0"/>
              <a:t>Responding to Rapid Changes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Dependencies:</a:t>
            </a:r>
          </a:p>
          <a:p>
            <a:pPr marL="0" indent="0">
              <a:buNone/>
            </a:pPr>
            <a:r>
              <a:rPr lang="en-US" dirty="0" smtClean="0"/>
              <a:t>News stories and media perceptions</a:t>
            </a:r>
          </a:p>
          <a:p>
            <a:pPr marL="0" indent="0">
              <a:buNone/>
            </a:pPr>
            <a:r>
              <a:rPr lang="en-US" dirty="0" smtClean="0"/>
              <a:t>Perceptions of Sedgwick County citizens</a:t>
            </a:r>
          </a:p>
          <a:p>
            <a:pPr marL="0" indent="0">
              <a:buNone/>
            </a:pPr>
            <a:r>
              <a:rPr lang="en-US" dirty="0" smtClean="0"/>
              <a:t>Perception of County Managers and Public Health Leaders</a:t>
            </a:r>
          </a:p>
          <a:p>
            <a:pPr marL="0" indent="0">
              <a:buNone/>
            </a:pPr>
            <a:r>
              <a:rPr lang="en-US" dirty="0" smtClean="0"/>
              <a:t>Adoption of the Workforce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outside the box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712" y="2438400"/>
            <a:ext cx="4343400" cy="21621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1012" y="5018087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Hosted the “Make the Connection” Hackathon with EHR Vendor and KDHE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33061" y="457200"/>
            <a:ext cx="9751060" cy="1168400"/>
          </a:xfrm>
        </p:spPr>
        <p:txBody>
          <a:bodyPr/>
          <a:lstStyle/>
          <a:p>
            <a:r>
              <a:rPr lang="en-US" dirty="0" smtClean="0"/>
              <a:t>Other Digital Transformations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Other Implementations include</a:t>
            </a:r>
          </a:p>
          <a:p>
            <a:pPr fontAlgn="base"/>
            <a:r>
              <a:rPr lang="en-US" b="1" dirty="0" smtClean="0"/>
              <a:t>Monday.com</a:t>
            </a:r>
          </a:p>
          <a:p>
            <a:pPr fontAlgn="base"/>
            <a:r>
              <a:rPr lang="en-US" b="1" dirty="0" smtClean="0"/>
              <a:t>Implemented </a:t>
            </a:r>
            <a:r>
              <a:rPr lang="en-US" b="1" dirty="0"/>
              <a:t>the QLess application to assist with </a:t>
            </a:r>
          </a:p>
          <a:p>
            <a:pPr fontAlgn="base"/>
            <a:r>
              <a:rPr lang="en-US" b="1" dirty="0" smtClean="0"/>
              <a:t>Consumer Scheduling plugin to EHR</a:t>
            </a:r>
          </a:p>
          <a:p>
            <a:pPr fontAlgn="base"/>
            <a:r>
              <a:rPr lang="en-US" b="1" dirty="0" smtClean="0"/>
              <a:t>Vaccine Inventory System (</a:t>
            </a:r>
            <a:r>
              <a:rPr lang="en-US" b="1" dirty="0" err="1" smtClean="0"/>
              <a:t>Accuvax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Clarity</a:t>
            </a:r>
            <a:endParaRPr lang="en-US" dirty="0"/>
          </a:p>
          <a:p>
            <a:r>
              <a:rPr lang="en-US" dirty="0" smtClean="0"/>
              <a:t>Leadership</a:t>
            </a:r>
            <a:endParaRPr lang="en-US" dirty="0"/>
          </a:p>
          <a:p>
            <a:r>
              <a:rPr lang="en-US" dirty="0" smtClean="0"/>
              <a:t>Criticality</a:t>
            </a:r>
          </a:p>
          <a:p>
            <a:r>
              <a:rPr lang="en-US" dirty="0" smtClean="0"/>
              <a:t>Stakeholder Engagement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0412" y="1981200"/>
            <a:ext cx="42005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412" y="4800600"/>
            <a:ext cx="6096000" cy="1168400"/>
          </a:xfrm>
        </p:spPr>
        <p:txBody>
          <a:bodyPr/>
          <a:lstStyle/>
          <a:p>
            <a:r>
              <a:rPr lang="en-US" dirty="0" smtClean="0"/>
              <a:t>Abandoned…until further notice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007" y="431800"/>
            <a:ext cx="649681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123</TotalTime>
  <Words>246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Constantia</vt:lpstr>
      <vt:lpstr>Books Classic 16x9</vt:lpstr>
      <vt:lpstr>Undergoing Digital Transformation in Public Health</vt:lpstr>
      <vt:lpstr>Today’s Discussion is around our EHR Implementation</vt:lpstr>
      <vt:lpstr>What we did well</vt:lpstr>
      <vt:lpstr>RR&amp;E (Role, Responsibilities and Expectations) = EHR Implementation Team</vt:lpstr>
      <vt:lpstr>Responding to Rapid Changes</vt:lpstr>
      <vt:lpstr>Thinking outside the box</vt:lpstr>
      <vt:lpstr>Other Digital Transformations</vt:lpstr>
      <vt:lpstr>Lessons Learned</vt:lpstr>
      <vt:lpstr>Abandoned…until further notice</vt:lpstr>
      <vt:lpstr>Leadership leave meetings without having consulted I.T. </vt:lpstr>
      <vt:lpstr>Critical Missed Opportunity = Athena and Billing</vt:lpstr>
      <vt:lpstr>Exit Criteria and Accountability from a board of representatives</vt:lpstr>
      <vt:lpstr>Thank you so much</vt:lpstr>
    </vt:vector>
  </TitlesOfParts>
  <Company>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Undergoing Digital Transformation in Public Health</dc:title>
  <dc:creator>Norris, Sonya V.</dc:creator>
  <cp:lastModifiedBy>Norris, Sonya V.</cp:lastModifiedBy>
  <cp:revision>13</cp:revision>
  <dcterms:created xsi:type="dcterms:W3CDTF">2021-08-26T15:39:34Z</dcterms:created>
  <dcterms:modified xsi:type="dcterms:W3CDTF">2021-08-26T17:43:13Z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