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71" r:id="rId5"/>
    <p:sldId id="259" r:id="rId6"/>
    <p:sldId id="257" r:id="rId7"/>
    <p:sldId id="260" r:id="rId8"/>
    <p:sldId id="258" r:id="rId9"/>
    <p:sldId id="261" r:id="rId10"/>
    <p:sldId id="267" r:id="rId11"/>
    <p:sldId id="266" r:id="rId12"/>
    <p:sldId id="262" r:id="rId13"/>
    <p:sldId id="268" r:id="rId14"/>
    <p:sldId id="263" r:id="rId15"/>
    <p:sldId id="264" r:id="rId16"/>
    <p:sldId id="270" r:id="rId17"/>
    <p:sldId id="269"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2762E-5E7C-EA5F-2D40-AF2CCF315BAA}" v="2" dt="2019-03-21T12:58:24.921"/>
    <p1510:client id="{CB4B322B-8745-2D22-7786-5252C1BCF3A1}" v="3" dt="2019-03-21T16:02:28.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DBF24-8AC4-45AC-AA8E-1079D0067D73}" type="doc">
      <dgm:prSet loTypeId="urn:microsoft.com/office/officeart/2005/8/layout/radial2" loCatId="relationship" qsTypeId="urn:microsoft.com/office/officeart/2005/8/quickstyle/simple1" qsCatId="simple" csTypeId="urn:microsoft.com/office/officeart/2005/8/colors/accent0_3" csCatId="mainScheme" phldr="1"/>
      <dgm:spPr/>
    </dgm:pt>
    <dgm:pt modelId="{8B459F3F-BBE0-40B9-BE6B-8DB59B07F228}">
      <dgm:prSet phldrT="[Text]"/>
      <dgm:spPr/>
      <dgm:t>
        <a:bodyPr/>
        <a:lstStyle/>
        <a:p>
          <a:r>
            <a:rPr lang="en-US">
              <a:cs typeface="Calibri Light"/>
            </a:rPr>
            <a:t>IT Staff</a:t>
          </a:r>
        </a:p>
      </dgm:t>
    </dgm:pt>
    <dgm:pt modelId="{7F6C0F2C-EEE7-45E9-8E6E-C7DBD5801CC5}" type="parTrans" cxnId="{5B31D499-5837-4CFA-9709-C32F7F399780}">
      <dgm:prSet/>
      <dgm:spPr/>
    </dgm:pt>
    <dgm:pt modelId="{1BC70304-27B1-41C6-A08E-497B01CB3C6A}" type="sibTrans" cxnId="{5B31D499-5837-4CFA-9709-C32F7F399780}">
      <dgm:prSet/>
      <dgm:spPr/>
    </dgm:pt>
    <dgm:pt modelId="{726572D9-8DF6-41E6-A479-F21BBE989AE1}">
      <dgm:prSet phldrT="[Text]"/>
      <dgm:spPr/>
      <dgm:t>
        <a:bodyPr/>
        <a:lstStyle/>
        <a:p>
          <a:r>
            <a:rPr lang="en-US">
              <a:cs typeface="Calibri Light"/>
            </a:rPr>
            <a:t>Digital Staff</a:t>
          </a:r>
        </a:p>
      </dgm:t>
    </dgm:pt>
    <dgm:pt modelId="{D41F7493-B652-4577-AD40-7D0FEFBFEE6C}" type="parTrans" cxnId="{D8811FD5-B7D2-4B0C-840A-C6B8D9734DD9}">
      <dgm:prSet/>
      <dgm:spPr/>
    </dgm:pt>
    <dgm:pt modelId="{BD5A740F-0FD0-48A1-96DC-215D8A7E3074}" type="sibTrans" cxnId="{D8811FD5-B7D2-4B0C-840A-C6B8D9734DD9}">
      <dgm:prSet/>
      <dgm:spPr/>
      <dgm:t>
        <a:bodyPr/>
        <a:lstStyle/>
        <a:p>
          <a:endParaRPr lang="en-US"/>
        </a:p>
      </dgm:t>
    </dgm:pt>
    <dgm:pt modelId="{B3B85FB8-9CBE-45E7-AC74-81B13BD92E30}">
      <dgm:prSet phldrT="[Text]"/>
      <dgm:spPr/>
      <dgm:t>
        <a:bodyPr/>
        <a:lstStyle/>
        <a:p>
          <a:r>
            <a:rPr lang="en-US">
              <a:cs typeface="Calibri Light"/>
            </a:rPr>
            <a:t>Local Health Officials</a:t>
          </a:r>
        </a:p>
      </dgm:t>
    </dgm:pt>
    <dgm:pt modelId="{4EF1BC6A-A948-4E26-A89F-53B8CADB7E1E}" type="parTrans" cxnId="{74C95A1E-8D81-4F07-AB58-72D2C25417A9}">
      <dgm:prSet/>
      <dgm:spPr/>
    </dgm:pt>
    <dgm:pt modelId="{22CF8DA5-F54F-48CE-BB74-59EAD53E6FEF}" type="sibTrans" cxnId="{74C95A1E-8D81-4F07-AB58-72D2C25417A9}">
      <dgm:prSet/>
      <dgm:spPr/>
    </dgm:pt>
    <dgm:pt modelId="{DEDDD0CC-31FC-4B76-9C62-C54AB63CAD15}" type="pres">
      <dgm:prSet presAssocID="{830DBF24-8AC4-45AC-AA8E-1079D0067D73}" presName="composite" presStyleCnt="0">
        <dgm:presLayoutVars>
          <dgm:chMax val="5"/>
          <dgm:dir/>
          <dgm:animLvl val="ctr"/>
          <dgm:resizeHandles val="exact"/>
        </dgm:presLayoutVars>
      </dgm:prSet>
      <dgm:spPr/>
    </dgm:pt>
    <dgm:pt modelId="{331081CD-51E5-4256-838F-72EAE5DA0D62}" type="pres">
      <dgm:prSet presAssocID="{830DBF24-8AC4-45AC-AA8E-1079D0067D73}" presName="cycle" presStyleCnt="0"/>
      <dgm:spPr/>
    </dgm:pt>
    <dgm:pt modelId="{32B5A86B-6FA1-44B6-8529-6CB3AA6CB4E2}" type="pres">
      <dgm:prSet presAssocID="{830DBF24-8AC4-45AC-AA8E-1079D0067D73}" presName="centerShape" presStyleCnt="0"/>
      <dgm:spPr/>
    </dgm:pt>
    <dgm:pt modelId="{651D943D-BD7B-44C0-AC2F-19D46FFE0F56}" type="pres">
      <dgm:prSet presAssocID="{830DBF24-8AC4-45AC-AA8E-1079D0067D73}" presName="connSite" presStyleLbl="node1" presStyleIdx="0" presStyleCnt="4"/>
      <dgm:spPr/>
    </dgm:pt>
    <dgm:pt modelId="{B3641725-5AEB-4F7D-83A9-8718E9E4335A}" type="pres">
      <dgm:prSet presAssocID="{830DBF24-8AC4-45AC-AA8E-1079D0067D73}" presName="visible" presStyleLbl="node1" presStyleIdx="0" presStyleCnt="4"/>
      <dgm:spPr/>
    </dgm:pt>
    <dgm:pt modelId="{DFFBDD08-3D96-46CF-B271-0A464B85D18A}" type="pres">
      <dgm:prSet presAssocID="{7F6C0F2C-EEE7-45E9-8E6E-C7DBD5801CC5}" presName="Name25" presStyleLbl="parChTrans1D1" presStyleIdx="0" presStyleCnt="3"/>
      <dgm:spPr/>
    </dgm:pt>
    <dgm:pt modelId="{5B2410A7-2AB8-4B3D-B1CC-4B29F5B45F10}" type="pres">
      <dgm:prSet presAssocID="{8B459F3F-BBE0-40B9-BE6B-8DB59B07F228}" presName="node" presStyleCnt="0"/>
      <dgm:spPr/>
    </dgm:pt>
    <dgm:pt modelId="{9A634E49-DB53-4773-8627-494A79C54F5A}" type="pres">
      <dgm:prSet presAssocID="{8B459F3F-BBE0-40B9-BE6B-8DB59B07F228}" presName="parentNode" presStyleLbl="node1" presStyleIdx="1" presStyleCnt="4">
        <dgm:presLayoutVars>
          <dgm:chMax val="1"/>
          <dgm:bulletEnabled val="1"/>
        </dgm:presLayoutVars>
      </dgm:prSet>
      <dgm:spPr/>
    </dgm:pt>
    <dgm:pt modelId="{45721274-8B32-4CDC-BA3D-43C71442258B}" type="pres">
      <dgm:prSet presAssocID="{8B459F3F-BBE0-40B9-BE6B-8DB59B07F228}" presName="childNode" presStyleLbl="revTx" presStyleIdx="0" presStyleCnt="0">
        <dgm:presLayoutVars>
          <dgm:bulletEnabled val="1"/>
        </dgm:presLayoutVars>
      </dgm:prSet>
      <dgm:spPr/>
    </dgm:pt>
    <dgm:pt modelId="{59778409-842F-463E-8DD7-F250226AAAF3}" type="pres">
      <dgm:prSet presAssocID="{D41F7493-B652-4577-AD40-7D0FEFBFEE6C}" presName="Name25" presStyleLbl="parChTrans1D1" presStyleIdx="1" presStyleCnt="3"/>
      <dgm:spPr/>
    </dgm:pt>
    <dgm:pt modelId="{A101CE4E-3302-4716-8089-D86CD3278D78}" type="pres">
      <dgm:prSet presAssocID="{726572D9-8DF6-41E6-A479-F21BBE989AE1}" presName="node" presStyleCnt="0"/>
      <dgm:spPr/>
    </dgm:pt>
    <dgm:pt modelId="{26F9C403-84B3-4C7D-867D-66A258AB9F4D}" type="pres">
      <dgm:prSet presAssocID="{726572D9-8DF6-41E6-A479-F21BBE989AE1}" presName="parentNode" presStyleLbl="node1" presStyleIdx="2" presStyleCnt="4">
        <dgm:presLayoutVars>
          <dgm:chMax val="1"/>
          <dgm:bulletEnabled val="1"/>
        </dgm:presLayoutVars>
      </dgm:prSet>
      <dgm:spPr/>
    </dgm:pt>
    <dgm:pt modelId="{1862D3FD-2D3D-465F-B997-E1DCCBE0D04B}" type="pres">
      <dgm:prSet presAssocID="{726572D9-8DF6-41E6-A479-F21BBE989AE1}" presName="childNode" presStyleLbl="revTx" presStyleIdx="0" presStyleCnt="0">
        <dgm:presLayoutVars>
          <dgm:bulletEnabled val="1"/>
        </dgm:presLayoutVars>
      </dgm:prSet>
      <dgm:spPr/>
    </dgm:pt>
    <dgm:pt modelId="{F8FD1164-0B46-4784-BAE2-D45FFEE710E3}" type="pres">
      <dgm:prSet presAssocID="{4EF1BC6A-A948-4E26-A89F-53B8CADB7E1E}" presName="Name25" presStyleLbl="parChTrans1D1" presStyleIdx="2" presStyleCnt="3"/>
      <dgm:spPr/>
    </dgm:pt>
    <dgm:pt modelId="{20182C97-F7BB-42B1-A24A-C4A911B71E3D}" type="pres">
      <dgm:prSet presAssocID="{B3B85FB8-9CBE-45E7-AC74-81B13BD92E30}" presName="node" presStyleCnt="0"/>
      <dgm:spPr/>
    </dgm:pt>
    <dgm:pt modelId="{6E4E1260-6094-4799-8D69-F1ED09122AA7}" type="pres">
      <dgm:prSet presAssocID="{B3B85FB8-9CBE-45E7-AC74-81B13BD92E30}" presName="parentNode" presStyleLbl="node1" presStyleIdx="3" presStyleCnt="4">
        <dgm:presLayoutVars>
          <dgm:chMax val="1"/>
          <dgm:bulletEnabled val="1"/>
        </dgm:presLayoutVars>
      </dgm:prSet>
      <dgm:spPr/>
    </dgm:pt>
    <dgm:pt modelId="{DAFA955F-3CA3-4B6D-8BA7-9C0636C5F7A5}" type="pres">
      <dgm:prSet presAssocID="{B3B85FB8-9CBE-45E7-AC74-81B13BD92E30}" presName="childNode" presStyleLbl="revTx" presStyleIdx="0" presStyleCnt="0">
        <dgm:presLayoutVars>
          <dgm:bulletEnabled val="1"/>
        </dgm:presLayoutVars>
      </dgm:prSet>
      <dgm:spPr/>
    </dgm:pt>
  </dgm:ptLst>
  <dgm:cxnLst>
    <dgm:cxn modelId="{74C95A1E-8D81-4F07-AB58-72D2C25417A9}" srcId="{830DBF24-8AC4-45AC-AA8E-1079D0067D73}" destId="{B3B85FB8-9CBE-45E7-AC74-81B13BD92E30}" srcOrd="2" destOrd="0" parTransId="{4EF1BC6A-A948-4E26-A89F-53B8CADB7E1E}" sibTransId="{22CF8DA5-F54F-48CE-BB74-59EAD53E6FEF}"/>
    <dgm:cxn modelId="{68764B21-36AE-4328-A9C5-1B1379882A73}" type="presOf" srcId="{726572D9-8DF6-41E6-A479-F21BBE989AE1}" destId="{26F9C403-84B3-4C7D-867D-66A258AB9F4D}" srcOrd="0" destOrd="0" presId="urn:microsoft.com/office/officeart/2005/8/layout/radial2"/>
    <dgm:cxn modelId="{95AC8F6B-99D6-463C-A880-A1CFC111E1B9}" type="presOf" srcId="{4EF1BC6A-A948-4E26-A89F-53B8CADB7E1E}" destId="{F8FD1164-0B46-4784-BAE2-D45FFEE710E3}" srcOrd="0" destOrd="0" presId="urn:microsoft.com/office/officeart/2005/8/layout/radial2"/>
    <dgm:cxn modelId="{17B9B153-4D16-4B46-A62E-375BFC2B1BC0}" type="presOf" srcId="{B3B85FB8-9CBE-45E7-AC74-81B13BD92E30}" destId="{6E4E1260-6094-4799-8D69-F1ED09122AA7}" srcOrd="0" destOrd="0" presId="urn:microsoft.com/office/officeart/2005/8/layout/radial2"/>
    <dgm:cxn modelId="{5B31D499-5837-4CFA-9709-C32F7F399780}" srcId="{830DBF24-8AC4-45AC-AA8E-1079D0067D73}" destId="{8B459F3F-BBE0-40B9-BE6B-8DB59B07F228}" srcOrd="0" destOrd="0" parTransId="{7F6C0F2C-EEE7-45E9-8E6E-C7DBD5801CC5}" sibTransId="{1BC70304-27B1-41C6-A08E-497B01CB3C6A}"/>
    <dgm:cxn modelId="{319B5DBE-50A2-420D-BEC5-73A126442FEE}" type="presOf" srcId="{8B459F3F-BBE0-40B9-BE6B-8DB59B07F228}" destId="{9A634E49-DB53-4773-8627-494A79C54F5A}" srcOrd="0" destOrd="0" presId="urn:microsoft.com/office/officeart/2005/8/layout/radial2"/>
    <dgm:cxn modelId="{D8811FD5-B7D2-4B0C-840A-C6B8D9734DD9}" srcId="{830DBF24-8AC4-45AC-AA8E-1079D0067D73}" destId="{726572D9-8DF6-41E6-A479-F21BBE989AE1}" srcOrd="1" destOrd="0" parTransId="{D41F7493-B652-4577-AD40-7D0FEFBFEE6C}" sibTransId="{BD5A740F-0FD0-48A1-96DC-215D8A7E3074}"/>
    <dgm:cxn modelId="{68849ADE-D94E-4DAD-B369-AF4C1D6858D2}" type="presOf" srcId="{830DBF24-8AC4-45AC-AA8E-1079D0067D73}" destId="{DEDDD0CC-31FC-4B76-9C62-C54AB63CAD15}" srcOrd="0" destOrd="0" presId="urn:microsoft.com/office/officeart/2005/8/layout/radial2"/>
    <dgm:cxn modelId="{684036E7-6851-4DF5-B4DA-A7098FF8DC57}" type="presOf" srcId="{7F6C0F2C-EEE7-45E9-8E6E-C7DBD5801CC5}" destId="{DFFBDD08-3D96-46CF-B271-0A464B85D18A}" srcOrd="0" destOrd="0" presId="urn:microsoft.com/office/officeart/2005/8/layout/radial2"/>
    <dgm:cxn modelId="{159CFDF9-B11A-4ADE-8DEF-43D330E0D62E}" type="presOf" srcId="{D41F7493-B652-4577-AD40-7D0FEFBFEE6C}" destId="{59778409-842F-463E-8DD7-F250226AAAF3}" srcOrd="0" destOrd="0" presId="urn:microsoft.com/office/officeart/2005/8/layout/radial2"/>
    <dgm:cxn modelId="{822E1C4B-FAEA-4F65-9370-093420A4352B}" type="presParOf" srcId="{DEDDD0CC-31FC-4B76-9C62-C54AB63CAD15}" destId="{331081CD-51E5-4256-838F-72EAE5DA0D62}" srcOrd="0" destOrd="0" presId="urn:microsoft.com/office/officeart/2005/8/layout/radial2"/>
    <dgm:cxn modelId="{0D48F0A0-9112-42DE-9897-6BEA1CA047D4}" type="presParOf" srcId="{331081CD-51E5-4256-838F-72EAE5DA0D62}" destId="{32B5A86B-6FA1-44B6-8529-6CB3AA6CB4E2}" srcOrd="0" destOrd="0" presId="urn:microsoft.com/office/officeart/2005/8/layout/radial2"/>
    <dgm:cxn modelId="{718D93C1-534F-44CC-8B0A-2EEF9A50CD96}" type="presParOf" srcId="{32B5A86B-6FA1-44B6-8529-6CB3AA6CB4E2}" destId="{651D943D-BD7B-44C0-AC2F-19D46FFE0F56}" srcOrd="0" destOrd="0" presId="urn:microsoft.com/office/officeart/2005/8/layout/radial2"/>
    <dgm:cxn modelId="{5D6E4629-461F-400F-B957-23BF437A991F}" type="presParOf" srcId="{32B5A86B-6FA1-44B6-8529-6CB3AA6CB4E2}" destId="{B3641725-5AEB-4F7D-83A9-8718E9E4335A}" srcOrd="1" destOrd="0" presId="urn:microsoft.com/office/officeart/2005/8/layout/radial2"/>
    <dgm:cxn modelId="{0696E152-803C-473E-B3C3-11DB04367A09}" type="presParOf" srcId="{331081CD-51E5-4256-838F-72EAE5DA0D62}" destId="{DFFBDD08-3D96-46CF-B271-0A464B85D18A}" srcOrd="1" destOrd="0" presId="urn:microsoft.com/office/officeart/2005/8/layout/radial2"/>
    <dgm:cxn modelId="{81679B72-DB92-429B-8313-4F0AB0CCADE6}" type="presParOf" srcId="{331081CD-51E5-4256-838F-72EAE5DA0D62}" destId="{5B2410A7-2AB8-4B3D-B1CC-4B29F5B45F10}" srcOrd="2" destOrd="0" presId="urn:microsoft.com/office/officeart/2005/8/layout/radial2"/>
    <dgm:cxn modelId="{6696A391-F3B1-400E-87BC-DD177467011C}" type="presParOf" srcId="{5B2410A7-2AB8-4B3D-B1CC-4B29F5B45F10}" destId="{9A634E49-DB53-4773-8627-494A79C54F5A}" srcOrd="0" destOrd="0" presId="urn:microsoft.com/office/officeart/2005/8/layout/radial2"/>
    <dgm:cxn modelId="{9C28CFF4-F90C-4E70-91EE-06EDDBD6CC75}" type="presParOf" srcId="{5B2410A7-2AB8-4B3D-B1CC-4B29F5B45F10}" destId="{45721274-8B32-4CDC-BA3D-43C71442258B}" srcOrd="1" destOrd="0" presId="urn:microsoft.com/office/officeart/2005/8/layout/radial2"/>
    <dgm:cxn modelId="{6FF0BE6F-6204-4112-AF2E-AF32C7BD9881}" type="presParOf" srcId="{331081CD-51E5-4256-838F-72EAE5DA0D62}" destId="{59778409-842F-463E-8DD7-F250226AAAF3}" srcOrd="3" destOrd="0" presId="urn:microsoft.com/office/officeart/2005/8/layout/radial2"/>
    <dgm:cxn modelId="{5609F79A-CA52-48D2-9D5D-4DD56FDDE741}" type="presParOf" srcId="{331081CD-51E5-4256-838F-72EAE5DA0D62}" destId="{A101CE4E-3302-4716-8089-D86CD3278D78}" srcOrd="4" destOrd="0" presId="urn:microsoft.com/office/officeart/2005/8/layout/radial2"/>
    <dgm:cxn modelId="{41A34F10-1233-4BB1-92D1-4341F1D67FA4}" type="presParOf" srcId="{A101CE4E-3302-4716-8089-D86CD3278D78}" destId="{26F9C403-84B3-4C7D-867D-66A258AB9F4D}" srcOrd="0" destOrd="0" presId="urn:microsoft.com/office/officeart/2005/8/layout/radial2"/>
    <dgm:cxn modelId="{2BCD907B-5FDB-409A-AE40-B186196549ED}" type="presParOf" srcId="{A101CE4E-3302-4716-8089-D86CD3278D78}" destId="{1862D3FD-2D3D-465F-B997-E1DCCBE0D04B}" srcOrd="1" destOrd="0" presId="urn:microsoft.com/office/officeart/2005/8/layout/radial2"/>
    <dgm:cxn modelId="{2F8DCE6A-D58C-49F9-B26D-8A63AB248E03}" type="presParOf" srcId="{331081CD-51E5-4256-838F-72EAE5DA0D62}" destId="{F8FD1164-0B46-4784-BAE2-D45FFEE710E3}" srcOrd="5" destOrd="0" presId="urn:microsoft.com/office/officeart/2005/8/layout/radial2"/>
    <dgm:cxn modelId="{23EEEAFD-A87E-4EE4-B36E-5C6A8E5C4A43}" type="presParOf" srcId="{331081CD-51E5-4256-838F-72EAE5DA0D62}" destId="{20182C97-F7BB-42B1-A24A-C4A911B71E3D}" srcOrd="6" destOrd="0" presId="urn:microsoft.com/office/officeart/2005/8/layout/radial2"/>
    <dgm:cxn modelId="{965C2466-DA86-4BFF-A949-E515ADDA59F0}" type="presParOf" srcId="{20182C97-F7BB-42B1-A24A-C4A911B71E3D}" destId="{6E4E1260-6094-4799-8D69-F1ED09122AA7}" srcOrd="0" destOrd="0" presId="urn:microsoft.com/office/officeart/2005/8/layout/radial2"/>
    <dgm:cxn modelId="{CD3919AA-08E9-4196-BECA-09DD920EB399}" type="presParOf" srcId="{20182C97-F7BB-42B1-A24A-C4A911B71E3D}" destId="{DAFA955F-3CA3-4B6D-8BA7-9C0636C5F7A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5D470-5DDA-4449-B7FF-690D25E7951F}" type="doc">
      <dgm:prSet loTypeId="urn:microsoft.com/office/officeart/2005/8/layout/bProcess4" loCatId="process" qsTypeId="urn:microsoft.com/office/officeart/2005/8/quickstyle/simple1" qsCatId="simple" csTypeId="urn:microsoft.com/office/officeart/2005/8/colors/accent0_3" csCatId="mainScheme" phldr="1"/>
      <dgm:spPr/>
      <dgm:t>
        <a:bodyPr/>
        <a:lstStyle/>
        <a:p>
          <a:endParaRPr lang="en-US"/>
        </a:p>
      </dgm:t>
    </dgm:pt>
    <dgm:pt modelId="{6C0DE697-9F2D-40B0-A15E-A0658E504289}">
      <dgm:prSet phldrT="[Text]"/>
      <dgm:spPr/>
      <dgm:t>
        <a:bodyPr/>
        <a:lstStyle/>
        <a:p>
          <a:r>
            <a:rPr lang="en-US">
              <a:cs typeface="Calibri Light"/>
            </a:rPr>
            <a:t>To bring together LHD to share best practices</a:t>
          </a:r>
        </a:p>
      </dgm:t>
    </dgm:pt>
    <dgm:pt modelId="{C0AC0F6B-B6A9-414B-8C89-5391FE2B6225}" type="parTrans" cxnId="{04119A40-D286-4F1C-9CBB-04982D8179A5}">
      <dgm:prSet/>
      <dgm:spPr/>
      <dgm:t>
        <a:bodyPr/>
        <a:lstStyle/>
        <a:p>
          <a:endParaRPr lang="en-US"/>
        </a:p>
      </dgm:t>
    </dgm:pt>
    <dgm:pt modelId="{205894AA-77AA-42C6-9025-F99F2D9A36A9}" type="sibTrans" cxnId="{04119A40-D286-4F1C-9CBB-04982D8179A5}">
      <dgm:prSet/>
      <dgm:spPr/>
      <dgm:t>
        <a:bodyPr/>
        <a:lstStyle/>
        <a:p>
          <a:endParaRPr lang="en-US"/>
        </a:p>
      </dgm:t>
    </dgm:pt>
    <dgm:pt modelId="{3594F372-9CCE-473C-8871-AE6029B2D043}">
      <dgm:prSet phldrT="[Text]"/>
      <dgm:spPr/>
      <dgm:t>
        <a:bodyPr/>
        <a:lstStyle/>
        <a:p>
          <a:r>
            <a:rPr lang="en-US">
              <a:cs typeface="Calibri Light"/>
            </a:rPr>
            <a:t>To test interest in virtual events</a:t>
          </a:r>
        </a:p>
      </dgm:t>
    </dgm:pt>
    <dgm:pt modelId="{44550FB6-8CF3-4A72-874D-B14538B6A003}" type="parTrans" cxnId="{3E9E70CD-7A87-43E4-A9B5-10F9EC79A30F}">
      <dgm:prSet/>
      <dgm:spPr/>
    </dgm:pt>
    <dgm:pt modelId="{6B1033FA-7480-4799-9D49-1456C734845E}" type="sibTrans" cxnId="{3E9E70CD-7A87-43E4-A9B5-10F9EC79A30F}">
      <dgm:prSet/>
      <dgm:spPr/>
    </dgm:pt>
    <dgm:pt modelId="{645B3E96-D1AA-48A9-A446-9604EF2BED4A}">
      <dgm:prSet phldrT="[Text]"/>
      <dgm:spPr/>
      <dgm:t>
        <a:bodyPr/>
        <a:lstStyle/>
        <a:p>
          <a:r>
            <a:rPr lang="en-US">
              <a:cs typeface="Calibri Light"/>
            </a:rPr>
            <a:t>To meet members where they are</a:t>
          </a:r>
        </a:p>
      </dgm:t>
    </dgm:pt>
    <dgm:pt modelId="{DD23D501-7E61-4A4E-87E2-F3FB80AF202B}" type="parTrans" cxnId="{7FAA1DEC-421F-4F6F-8366-B1E570A2C6C6}">
      <dgm:prSet/>
      <dgm:spPr/>
    </dgm:pt>
    <dgm:pt modelId="{97DE2CFB-4DE0-48EF-A2A7-30A970251A1B}" type="sibTrans" cxnId="{7FAA1DEC-421F-4F6F-8366-B1E570A2C6C6}">
      <dgm:prSet/>
      <dgm:spPr/>
    </dgm:pt>
    <dgm:pt modelId="{BD0B7CAB-A0EF-45BB-904C-6880FF429FB3}" type="pres">
      <dgm:prSet presAssocID="{0985D470-5DDA-4449-B7FF-690D25E7951F}" presName="Name0" presStyleCnt="0">
        <dgm:presLayoutVars>
          <dgm:dir/>
          <dgm:resizeHandles/>
        </dgm:presLayoutVars>
      </dgm:prSet>
      <dgm:spPr/>
    </dgm:pt>
    <dgm:pt modelId="{3CAFA9A6-070A-4662-9F53-9DB15833D0BD}" type="pres">
      <dgm:prSet presAssocID="{6C0DE697-9F2D-40B0-A15E-A0658E504289}" presName="compNode" presStyleCnt="0"/>
      <dgm:spPr/>
    </dgm:pt>
    <dgm:pt modelId="{42A97E5D-3C4E-491D-AC18-C330FA788101}" type="pres">
      <dgm:prSet presAssocID="{6C0DE697-9F2D-40B0-A15E-A0658E504289}" presName="dummyConnPt" presStyleCnt="0"/>
      <dgm:spPr/>
    </dgm:pt>
    <dgm:pt modelId="{4CDE2B9E-3D52-43F0-8EC0-C1BA5CA53AE3}" type="pres">
      <dgm:prSet presAssocID="{6C0DE697-9F2D-40B0-A15E-A0658E504289}" presName="node" presStyleLbl="node1" presStyleIdx="0" presStyleCnt="3">
        <dgm:presLayoutVars>
          <dgm:bulletEnabled val="1"/>
        </dgm:presLayoutVars>
      </dgm:prSet>
      <dgm:spPr/>
    </dgm:pt>
    <dgm:pt modelId="{09F08879-1848-4541-8E9E-F0D7C06E48D7}" type="pres">
      <dgm:prSet presAssocID="{205894AA-77AA-42C6-9025-F99F2D9A36A9}" presName="sibTrans" presStyleLbl="bgSibTrans2D1" presStyleIdx="0" presStyleCnt="2"/>
      <dgm:spPr/>
    </dgm:pt>
    <dgm:pt modelId="{BE537FE1-A8AD-462A-88E5-7EE38CCD5641}" type="pres">
      <dgm:prSet presAssocID="{645B3E96-D1AA-48A9-A446-9604EF2BED4A}" presName="compNode" presStyleCnt="0"/>
      <dgm:spPr/>
    </dgm:pt>
    <dgm:pt modelId="{DE85BF7D-AAA1-48FF-B67C-2BA7D03EF56B}" type="pres">
      <dgm:prSet presAssocID="{645B3E96-D1AA-48A9-A446-9604EF2BED4A}" presName="dummyConnPt" presStyleCnt="0"/>
      <dgm:spPr/>
    </dgm:pt>
    <dgm:pt modelId="{8996ADA5-CC5D-4DF1-A4C8-AB972FCB3722}" type="pres">
      <dgm:prSet presAssocID="{645B3E96-D1AA-48A9-A446-9604EF2BED4A}" presName="node" presStyleLbl="node1" presStyleIdx="1" presStyleCnt="3">
        <dgm:presLayoutVars>
          <dgm:bulletEnabled val="1"/>
        </dgm:presLayoutVars>
      </dgm:prSet>
      <dgm:spPr/>
    </dgm:pt>
    <dgm:pt modelId="{969C5EBC-BB6F-4AF2-9FC6-B6353D1B5BC0}" type="pres">
      <dgm:prSet presAssocID="{97DE2CFB-4DE0-48EF-A2A7-30A970251A1B}" presName="sibTrans" presStyleLbl="bgSibTrans2D1" presStyleIdx="1" presStyleCnt="2"/>
      <dgm:spPr/>
    </dgm:pt>
    <dgm:pt modelId="{EB0EAA99-1850-4B7D-A83E-69EE3E61DA13}" type="pres">
      <dgm:prSet presAssocID="{3594F372-9CCE-473C-8871-AE6029B2D043}" presName="compNode" presStyleCnt="0"/>
      <dgm:spPr/>
    </dgm:pt>
    <dgm:pt modelId="{ADEE1851-7F8F-4F34-9C50-E73C0A4180CB}" type="pres">
      <dgm:prSet presAssocID="{3594F372-9CCE-473C-8871-AE6029B2D043}" presName="dummyConnPt" presStyleCnt="0"/>
      <dgm:spPr/>
    </dgm:pt>
    <dgm:pt modelId="{A04445DB-5D5D-4A5C-932C-9F1590000284}" type="pres">
      <dgm:prSet presAssocID="{3594F372-9CCE-473C-8871-AE6029B2D043}" presName="node" presStyleLbl="node1" presStyleIdx="2" presStyleCnt="3">
        <dgm:presLayoutVars>
          <dgm:bulletEnabled val="1"/>
        </dgm:presLayoutVars>
      </dgm:prSet>
      <dgm:spPr/>
    </dgm:pt>
  </dgm:ptLst>
  <dgm:cxnLst>
    <dgm:cxn modelId="{04119A40-D286-4F1C-9CBB-04982D8179A5}" srcId="{0985D470-5DDA-4449-B7FF-690D25E7951F}" destId="{6C0DE697-9F2D-40B0-A15E-A0658E504289}" srcOrd="0" destOrd="0" parTransId="{C0AC0F6B-B6A9-414B-8C89-5391FE2B6225}" sibTransId="{205894AA-77AA-42C6-9025-F99F2D9A36A9}"/>
    <dgm:cxn modelId="{1BE84960-7A76-4E02-99FA-77689E7019CF}" type="presOf" srcId="{645B3E96-D1AA-48A9-A446-9604EF2BED4A}" destId="{8996ADA5-CC5D-4DF1-A4C8-AB972FCB3722}" srcOrd="0" destOrd="0" presId="urn:microsoft.com/office/officeart/2005/8/layout/bProcess4"/>
    <dgm:cxn modelId="{999CDF67-ADDC-4E96-BBC0-0FA0CA68AD12}" type="presOf" srcId="{3594F372-9CCE-473C-8871-AE6029B2D043}" destId="{A04445DB-5D5D-4A5C-932C-9F1590000284}" srcOrd="0" destOrd="0" presId="urn:microsoft.com/office/officeart/2005/8/layout/bProcess4"/>
    <dgm:cxn modelId="{3B2D9173-6F5C-454F-A171-04F2AEA6B1E4}" type="presOf" srcId="{6C0DE697-9F2D-40B0-A15E-A0658E504289}" destId="{4CDE2B9E-3D52-43F0-8EC0-C1BA5CA53AE3}" srcOrd="0" destOrd="0" presId="urn:microsoft.com/office/officeart/2005/8/layout/bProcess4"/>
    <dgm:cxn modelId="{496A1980-4A57-43A5-B6C0-E3677F5E2F31}" type="presOf" srcId="{0985D470-5DDA-4449-B7FF-690D25E7951F}" destId="{BD0B7CAB-A0EF-45BB-904C-6880FF429FB3}" srcOrd="0" destOrd="0" presId="urn:microsoft.com/office/officeart/2005/8/layout/bProcess4"/>
    <dgm:cxn modelId="{B6C180AE-3940-4CE4-ACC6-6F322571788C}" type="presOf" srcId="{97DE2CFB-4DE0-48EF-A2A7-30A970251A1B}" destId="{969C5EBC-BB6F-4AF2-9FC6-B6353D1B5BC0}" srcOrd="0" destOrd="0" presId="urn:microsoft.com/office/officeart/2005/8/layout/bProcess4"/>
    <dgm:cxn modelId="{3E9E70CD-7A87-43E4-A9B5-10F9EC79A30F}" srcId="{0985D470-5DDA-4449-B7FF-690D25E7951F}" destId="{3594F372-9CCE-473C-8871-AE6029B2D043}" srcOrd="2" destOrd="0" parTransId="{44550FB6-8CF3-4A72-874D-B14538B6A003}" sibTransId="{6B1033FA-7480-4799-9D49-1456C734845E}"/>
    <dgm:cxn modelId="{7FAA1DEC-421F-4F6F-8366-B1E570A2C6C6}" srcId="{0985D470-5DDA-4449-B7FF-690D25E7951F}" destId="{645B3E96-D1AA-48A9-A446-9604EF2BED4A}" srcOrd="1" destOrd="0" parTransId="{DD23D501-7E61-4A4E-87E2-F3FB80AF202B}" sibTransId="{97DE2CFB-4DE0-48EF-A2A7-30A970251A1B}"/>
    <dgm:cxn modelId="{B093A0F3-F34C-4799-9920-3DD6F04E1B6E}" type="presOf" srcId="{205894AA-77AA-42C6-9025-F99F2D9A36A9}" destId="{09F08879-1848-4541-8E9E-F0D7C06E48D7}" srcOrd="0" destOrd="0" presId="urn:microsoft.com/office/officeart/2005/8/layout/bProcess4"/>
    <dgm:cxn modelId="{9CE4B35E-8DB4-4E85-831A-92E1B183821D}" type="presParOf" srcId="{BD0B7CAB-A0EF-45BB-904C-6880FF429FB3}" destId="{3CAFA9A6-070A-4662-9F53-9DB15833D0BD}" srcOrd="0" destOrd="0" presId="urn:microsoft.com/office/officeart/2005/8/layout/bProcess4"/>
    <dgm:cxn modelId="{3110E110-01A6-4FCF-839E-E05BA8E99FE7}" type="presParOf" srcId="{3CAFA9A6-070A-4662-9F53-9DB15833D0BD}" destId="{42A97E5D-3C4E-491D-AC18-C330FA788101}" srcOrd="0" destOrd="0" presId="urn:microsoft.com/office/officeart/2005/8/layout/bProcess4"/>
    <dgm:cxn modelId="{D7944E1D-9B17-427F-844E-16A9109EFEA3}" type="presParOf" srcId="{3CAFA9A6-070A-4662-9F53-9DB15833D0BD}" destId="{4CDE2B9E-3D52-43F0-8EC0-C1BA5CA53AE3}" srcOrd="1" destOrd="0" presId="urn:microsoft.com/office/officeart/2005/8/layout/bProcess4"/>
    <dgm:cxn modelId="{E9FA553C-4A3B-41B5-87A5-DE9E6F234F28}" type="presParOf" srcId="{BD0B7CAB-A0EF-45BB-904C-6880FF429FB3}" destId="{09F08879-1848-4541-8E9E-F0D7C06E48D7}" srcOrd="1" destOrd="0" presId="urn:microsoft.com/office/officeart/2005/8/layout/bProcess4"/>
    <dgm:cxn modelId="{AEA001F8-48C7-427F-B3DC-44078F580D83}" type="presParOf" srcId="{BD0B7CAB-A0EF-45BB-904C-6880FF429FB3}" destId="{BE537FE1-A8AD-462A-88E5-7EE38CCD5641}" srcOrd="2" destOrd="0" presId="urn:microsoft.com/office/officeart/2005/8/layout/bProcess4"/>
    <dgm:cxn modelId="{09295131-3970-4C94-9319-69BDD95B221F}" type="presParOf" srcId="{BE537FE1-A8AD-462A-88E5-7EE38CCD5641}" destId="{DE85BF7D-AAA1-48FF-B67C-2BA7D03EF56B}" srcOrd="0" destOrd="0" presId="urn:microsoft.com/office/officeart/2005/8/layout/bProcess4"/>
    <dgm:cxn modelId="{7A0DDAB7-578B-4709-A7C3-284A62AB3164}" type="presParOf" srcId="{BE537FE1-A8AD-462A-88E5-7EE38CCD5641}" destId="{8996ADA5-CC5D-4DF1-A4C8-AB972FCB3722}" srcOrd="1" destOrd="0" presId="urn:microsoft.com/office/officeart/2005/8/layout/bProcess4"/>
    <dgm:cxn modelId="{9A3020AF-B3F3-47E0-A2C2-22F237E57DDC}" type="presParOf" srcId="{BD0B7CAB-A0EF-45BB-904C-6880FF429FB3}" destId="{969C5EBC-BB6F-4AF2-9FC6-B6353D1B5BC0}" srcOrd="3" destOrd="0" presId="urn:microsoft.com/office/officeart/2005/8/layout/bProcess4"/>
    <dgm:cxn modelId="{E16F45E5-FD9D-4245-BDE0-7D9DEB7DA05A}" type="presParOf" srcId="{BD0B7CAB-A0EF-45BB-904C-6880FF429FB3}" destId="{EB0EAA99-1850-4B7D-A83E-69EE3E61DA13}" srcOrd="4" destOrd="0" presId="urn:microsoft.com/office/officeart/2005/8/layout/bProcess4"/>
    <dgm:cxn modelId="{D2238022-7ABC-42D3-944B-86564B42D2B4}" type="presParOf" srcId="{EB0EAA99-1850-4B7D-A83E-69EE3E61DA13}" destId="{ADEE1851-7F8F-4F34-9C50-E73C0A4180CB}" srcOrd="0" destOrd="0" presId="urn:microsoft.com/office/officeart/2005/8/layout/bProcess4"/>
    <dgm:cxn modelId="{B9C85E23-F49C-454A-BDF8-CD062A7FCDA4}" type="presParOf" srcId="{EB0EAA99-1850-4B7D-A83E-69EE3E61DA13}" destId="{A04445DB-5D5D-4A5C-932C-9F159000028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D1164-0B46-4784-BAE2-D45FFEE710E3}">
      <dsp:nvSpPr>
        <dsp:cNvPr id="0" name=""/>
        <dsp:cNvSpPr/>
      </dsp:nvSpPr>
      <dsp:spPr>
        <a:xfrm rot="2561994">
          <a:off x="1839985" y="3374614"/>
          <a:ext cx="717883" cy="66445"/>
        </a:xfrm>
        <a:custGeom>
          <a:avLst/>
          <a:gdLst/>
          <a:ahLst/>
          <a:cxnLst/>
          <a:rect l="0" t="0" r="0" b="0"/>
          <a:pathLst>
            <a:path>
              <a:moveTo>
                <a:pt x="0" y="33222"/>
              </a:moveTo>
              <a:lnTo>
                <a:pt x="717883" y="3322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78409-842F-463E-8DD7-F250226AAAF3}">
      <dsp:nvSpPr>
        <dsp:cNvPr id="0" name=""/>
        <dsp:cNvSpPr/>
      </dsp:nvSpPr>
      <dsp:spPr>
        <a:xfrm>
          <a:off x="1935135" y="2396163"/>
          <a:ext cx="916973" cy="66445"/>
        </a:xfrm>
        <a:custGeom>
          <a:avLst/>
          <a:gdLst/>
          <a:ahLst/>
          <a:cxnLst/>
          <a:rect l="0" t="0" r="0" b="0"/>
          <a:pathLst>
            <a:path>
              <a:moveTo>
                <a:pt x="0" y="33222"/>
              </a:moveTo>
              <a:lnTo>
                <a:pt x="916973" y="3322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FBDD08-3D96-46CF-B271-0A464B85D18A}">
      <dsp:nvSpPr>
        <dsp:cNvPr id="0" name=""/>
        <dsp:cNvSpPr/>
      </dsp:nvSpPr>
      <dsp:spPr>
        <a:xfrm rot="19105209">
          <a:off x="1829700" y="1411749"/>
          <a:ext cx="836888" cy="66445"/>
        </a:xfrm>
        <a:custGeom>
          <a:avLst/>
          <a:gdLst/>
          <a:ahLst/>
          <a:cxnLst/>
          <a:rect l="0" t="0" r="0" b="0"/>
          <a:pathLst>
            <a:path>
              <a:moveTo>
                <a:pt x="0" y="33222"/>
              </a:moveTo>
              <a:lnTo>
                <a:pt x="836888" y="3322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641725-5AEB-4F7D-83A9-8718E9E4335A}">
      <dsp:nvSpPr>
        <dsp:cNvPr id="0" name=""/>
        <dsp:cNvSpPr/>
      </dsp:nvSpPr>
      <dsp:spPr>
        <a:xfrm>
          <a:off x="660" y="1291460"/>
          <a:ext cx="2275852" cy="227585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634E49-DB53-4773-8627-494A79C54F5A}">
      <dsp:nvSpPr>
        <dsp:cNvPr id="0" name=""/>
        <dsp:cNvSpPr/>
      </dsp:nvSpPr>
      <dsp:spPr>
        <a:xfrm>
          <a:off x="2400645" y="107480"/>
          <a:ext cx="1274039" cy="127403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cs typeface="Calibri Light"/>
            </a:rPr>
            <a:t>IT Staff</a:t>
          </a:r>
        </a:p>
      </dsp:txBody>
      <dsp:txXfrm>
        <a:off x="2587224" y="294059"/>
        <a:ext cx="900881" cy="900881"/>
      </dsp:txXfrm>
    </dsp:sp>
    <dsp:sp modelId="{26F9C403-84B3-4C7D-867D-66A258AB9F4D}">
      <dsp:nvSpPr>
        <dsp:cNvPr id="0" name=""/>
        <dsp:cNvSpPr/>
      </dsp:nvSpPr>
      <dsp:spPr>
        <a:xfrm>
          <a:off x="2852109" y="1792366"/>
          <a:ext cx="1274039" cy="127403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cs typeface="Calibri Light"/>
            </a:rPr>
            <a:t>Digital Staff</a:t>
          </a:r>
        </a:p>
      </dsp:txBody>
      <dsp:txXfrm>
        <a:off x="3038688" y="1978945"/>
        <a:ext cx="900881" cy="900881"/>
      </dsp:txXfrm>
    </dsp:sp>
    <dsp:sp modelId="{6E4E1260-6094-4799-8D69-F1ED09122AA7}">
      <dsp:nvSpPr>
        <dsp:cNvPr id="0" name=""/>
        <dsp:cNvSpPr/>
      </dsp:nvSpPr>
      <dsp:spPr>
        <a:xfrm>
          <a:off x="2281731" y="3431517"/>
          <a:ext cx="1365511" cy="136551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cs typeface="Calibri Light"/>
            </a:rPr>
            <a:t>Local Health Officials</a:t>
          </a:r>
        </a:p>
      </dsp:txBody>
      <dsp:txXfrm>
        <a:off x="2481705" y="3631491"/>
        <a:ext cx="965563" cy="96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08879-1848-4541-8E9E-F0D7C06E48D7}">
      <dsp:nvSpPr>
        <dsp:cNvPr id="0" name=""/>
        <dsp:cNvSpPr/>
      </dsp:nvSpPr>
      <dsp:spPr>
        <a:xfrm rot="5400000">
          <a:off x="-428233" y="1526602"/>
          <a:ext cx="1900085" cy="22986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DE2B9E-3D52-43F0-8EC0-C1BA5CA53AE3}">
      <dsp:nvSpPr>
        <dsp:cNvPr id="0" name=""/>
        <dsp:cNvSpPr/>
      </dsp:nvSpPr>
      <dsp:spPr>
        <a:xfrm>
          <a:off x="3287" y="305723"/>
          <a:ext cx="2554025" cy="153241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cs typeface="Calibri Light"/>
            </a:rPr>
            <a:t>To bring together LHD to share best practices</a:t>
          </a:r>
        </a:p>
      </dsp:txBody>
      <dsp:txXfrm>
        <a:off x="48170" y="350606"/>
        <a:ext cx="2464259" cy="1442649"/>
      </dsp:txXfrm>
    </dsp:sp>
    <dsp:sp modelId="{969C5EBC-BB6F-4AF2-9FC6-B6353D1B5BC0}">
      <dsp:nvSpPr>
        <dsp:cNvPr id="0" name=""/>
        <dsp:cNvSpPr/>
      </dsp:nvSpPr>
      <dsp:spPr>
        <a:xfrm>
          <a:off x="529525" y="2484362"/>
          <a:ext cx="3381420" cy="22986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96ADA5-CC5D-4DF1-A4C8-AB972FCB3722}">
      <dsp:nvSpPr>
        <dsp:cNvPr id="0" name=""/>
        <dsp:cNvSpPr/>
      </dsp:nvSpPr>
      <dsp:spPr>
        <a:xfrm>
          <a:off x="3287" y="2221242"/>
          <a:ext cx="2554025" cy="153241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cs typeface="Calibri Light"/>
            </a:rPr>
            <a:t>To meet members where they are</a:t>
          </a:r>
        </a:p>
      </dsp:txBody>
      <dsp:txXfrm>
        <a:off x="48170" y="2266125"/>
        <a:ext cx="2464259" cy="1442649"/>
      </dsp:txXfrm>
    </dsp:sp>
    <dsp:sp modelId="{A04445DB-5D5D-4A5C-932C-9F1590000284}">
      <dsp:nvSpPr>
        <dsp:cNvPr id="0" name=""/>
        <dsp:cNvSpPr/>
      </dsp:nvSpPr>
      <dsp:spPr>
        <a:xfrm>
          <a:off x="3400141" y="2221242"/>
          <a:ext cx="2554025" cy="153241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cs typeface="Calibri Light"/>
            </a:rPr>
            <a:t>To test interest in virtual events</a:t>
          </a:r>
        </a:p>
      </dsp:txBody>
      <dsp:txXfrm>
        <a:off x="3445024" y="2266125"/>
        <a:ext cx="2464259" cy="144264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16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97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987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025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669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251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752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87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528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645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192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068642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mcpherson@naccho.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it.ly/localhealthit"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mailto:amcpherson@naccho.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09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LHIT Virtual Conference</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cs typeface="Calibri" panose="020F0502020204030204"/>
              </a:rPr>
              <a:t>Topics/Speakers – Digital Staff</a:t>
            </a:r>
            <a:endParaRPr lang="en-US" b="1"/>
          </a:p>
          <a:p>
            <a:r>
              <a:rPr lang="en-US">
                <a:cs typeface="Calibri"/>
              </a:rPr>
              <a:t>General Session: Interoperability</a:t>
            </a:r>
          </a:p>
          <a:p>
            <a:r>
              <a:rPr lang="en-US">
                <a:cs typeface="Calibri"/>
              </a:rPr>
              <a:t>Website Redesign</a:t>
            </a:r>
          </a:p>
          <a:p>
            <a:r>
              <a:rPr lang="en-US">
                <a:cs typeface="Calibri"/>
              </a:rPr>
              <a:t>Accessibility</a:t>
            </a:r>
          </a:p>
          <a:p>
            <a:r>
              <a:rPr lang="en-US">
                <a:cs typeface="Calibri"/>
              </a:rPr>
              <a:t>Web Tools</a:t>
            </a:r>
          </a:p>
          <a:p>
            <a:r>
              <a:rPr lang="en-US">
                <a:cs typeface="Calibri"/>
              </a:rPr>
              <a:t>Social Media</a:t>
            </a:r>
          </a:p>
          <a:p>
            <a:r>
              <a:rPr lang="en-US">
                <a:cs typeface="Calibri"/>
              </a:rPr>
              <a:t>General Session: Health Data During Emergencies</a:t>
            </a:r>
          </a:p>
          <a:p>
            <a:endParaRPr lang="en-US">
              <a:cs typeface="Calibri"/>
            </a:endParaRPr>
          </a:p>
        </p:txBody>
      </p:sp>
    </p:spTree>
    <p:extLst>
      <p:ext uri="{BB962C8B-B14F-4D97-AF65-F5344CB8AC3E}">
        <p14:creationId xmlns:p14="http://schemas.microsoft.com/office/powerpoint/2010/main" val="1713469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Tools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049981" y="1978025"/>
            <a:ext cx="645621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Are there tools that would be helpful to create or share?</a:t>
            </a:r>
          </a:p>
          <a:p>
            <a:r>
              <a:rPr lang="en-US">
                <a:cs typeface="Calibri" panose="020F0502020204030204"/>
              </a:rPr>
              <a:t>Are there existing tools that would be helpful to share with the group now?</a:t>
            </a:r>
          </a:p>
          <a:p>
            <a:endParaRPr lang="en-US">
              <a:cs typeface="Calibri" panose="020F0502020204030204"/>
            </a:endParaRPr>
          </a:p>
        </p:txBody>
      </p:sp>
      <p:pic>
        <p:nvPicPr>
          <p:cNvPr id="9" name="Picture 9">
            <a:extLst>
              <a:ext uri="{FF2B5EF4-FFF2-40B4-BE49-F238E27FC236}">
                <a16:creationId xmlns:a16="http://schemas.microsoft.com/office/drawing/2014/main" id="{AAA2D0CF-FA49-4AD7-ADE8-3931398E1BBC}"/>
              </a:ext>
            </a:extLst>
          </p:cNvPr>
          <p:cNvPicPr>
            <a:picLocks noChangeAspect="1"/>
          </p:cNvPicPr>
          <p:nvPr/>
        </p:nvPicPr>
        <p:blipFill>
          <a:blip r:embed="rId3"/>
          <a:stretch>
            <a:fillRect/>
          </a:stretch>
        </p:blipFill>
        <p:spPr>
          <a:xfrm>
            <a:off x="1343891" y="2528455"/>
            <a:ext cx="2743200" cy="2743200"/>
          </a:xfrm>
          <a:prstGeom prst="rect">
            <a:avLst/>
          </a:prstGeom>
        </p:spPr>
      </p:pic>
    </p:spTree>
    <p:extLst>
      <p:ext uri="{BB962C8B-B14F-4D97-AF65-F5344CB8AC3E}">
        <p14:creationId xmlns:p14="http://schemas.microsoft.com/office/powerpoint/2010/main" val="189995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Volunteer and Speaking Opportunities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If you are interested in staying involved with the LHIT conference, we will be offering free attendance for volunteering about 4 hours per month. Contact </a:t>
            </a:r>
            <a:r>
              <a:rPr lang="en-US">
                <a:cs typeface="Calibri"/>
                <a:hlinkClick r:id="rId3"/>
              </a:rPr>
              <a:t>amcpherson@naccho.org</a:t>
            </a:r>
            <a:r>
              <a:rPr lang="en-US">
                <a:cs typeface="Calibri"/>
              </a:rPr>
              <a:t>. </a:t>
            </a:r>
            <a:endParaRPr lang="en-US"/>
          </a:p>
          <a:p>
            <a:r>
              <a:rPr lang="en-US">
                <a:cs typeface="Calibri"/>
              </a:rPr>
              <a:t>If you are attending NACCHO Annual, we will be hosting a lightning round presentation.</a:t>
            </a:r>
          </a:p>
        </p:txBody>
      </p:sp>
    </p:spTree>
    <p:extLst>
      <p:ext uri="{BB962C8B-B14F-4D97-AF65-F5344CB8AC3E}">
        <p14:creationId xmlns:p14="http://schemas.microsoft.com/office/powerpoint/2010/main" val="130618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Next Meeting</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1046018" y="2088861"/>
            <a:ext cx="505691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April 25, 2019 at 1pm ET</a:t>
            </a:r>
          </a:p>
          <a:p>
            <a:r>
              <a:rPr lang="en-US">
                <a:cs typeface="Calibri" panose="020F0502020204030204"/>
              </a:rPr>
              <a:t>Same contact information</a:t>
            </a:r>
          </a:p>
          <a:p>
            <a:r>
              <a:rPr lang="en-US">
                <a:cs typeface="Calibri" panose="020F0502020204030204"/>
              </a:rPr>
              <a:t>Bring a friend</a:t>
            </a:r>
          </a:p>
          <a:p>
            <a:endParaRPr lang="en-US">
              <a:cs typeface="Calibri" panose="020F0502020204030204"/>
            </a:endParaRPr>
          </a:p>
        </p:txBody>
      </p:sp>
      <p:pic>
        <p:nvPicPr>
          <p:cNvPr id="4" name="Picture 5" descr="A close up of a device&#10;&#10;Description generated with high confidence">
            <a:extLst>
              <a:ext uri="{FF2B5EF4-FFF2-40B4-BE49-F238E27FC236}">
                <a16:creationId xmlns:a16="http://schemas.microsoft.com/office/drawing/2014/main" id="{9CFC1A85-7D69-464D-99FB-35615D477C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167744" y="1693717"/>
            <a:ext cx="6345382" cy="4786746"/>
          </a:xfrm>
          <a:prstGeom prst="rect">
            <a:avLst/>
          </a:prstGeom>
        </p:spPr>
      </p:pic>
    </p:spTree>
    <p:extLst>
      <p:ext uri="{BB962C8B-B14F-4D97-AF65-F5344CB8AC3E}">
        <p14:creationId xmlns:p14="http://schemas.microsoft.com/office/powerpoint/2010/main" val="276556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Virtual Communities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5479472" y="1950315"/>
            <a:ext cx="6456219" cy="36724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r>
              <a:rPr lang="en-US">
                <a:cs typeface="Calibri" panose="020F0502020204030204"/>
              </a:rPr>
              <a:t>We have an online community space at </a:t>
            </a:r>
            <a:r>
              <a:rPr lang="en-US">
                <a:cs typeface="Calibri"/>
                <a:hlinkClick r:id="rId3"/>
              </a:rPr>
              <a:t>http://bit.ly/localhealthit</a:t>
            </a:r>
            <a:endParaRPr lang="en-US"/>
          </a:p>
          <a:p>
            <a:r>
              <a:rPr lang="en-US">
                <a:cs typeface="Calibri"/>
              </a:rPr>
              <a:t>Place where you can ask questions and bring up your projects</a:t>
            </a:r>
          </a:p>
          <a:p>
            <a:r>
              <a:rPr lang="en-US">
                <a:cs typeface="Calibri"/>
              </a:rPr>
              <a:t>Share resources, tools, and events</a:t>
            </a:r>
          </a:p>
          <a:p>
            <a:endParaRPr lang="en-US">
              <a:cs typeface="Calibri"/>
            </a:endParaRPr>
          </a:p>
        </p:txBody>
      </p:sp>
      <p:pic>
        <p:nvPicPr>
          <p:cNvPr id="4" name="Picture 5" descr="A close up of a logo&#10;&#10;Description generated with very high confidence">
            <a:extLst>
              <a:ext uri="{FF2B5EF4-FFF2-40B4-BE49-F238E27FC236}">
                <a16:creationId xmlns:a16="http://schemas.microsoft.com/office/drawing/2014/main" id="{F9D31DF7-8DFF-4A32-A2AF-ECE3D95FD9AF}"/>
              </a:ext>
            </a:extLst>
          </p:cNvPr>
          <p:cNvPicPr>
            <a:picLocks noChangeAspect="1"/>
          </p:cNvPicPr>
          <p:nvPr/>
        </p:nvPicPr>
        <p:blipFill>
          <a:blip r:embed="rId4"/>
          <a:stretch>
            <a:fillRect/>
          </a:stretch>
        </p:blipFill>
        <p:spPr>
          <a:xfrm>
            <a:off x="2027325" y="3222712"/>
            <a:ext cx="2260556" cy="1957452"/>
          </a:xfrm>
          <a:prstGeom prst="rect">
            <a:avLst/>
          </a:prstGeom>
        </p:spPr>
      </p:pic>
    </p:spTree>
    <p:extLst>
      <p:ext uri="{BB962C8B-B14F-4D97-AF65-F5344CB8AC3E}">
        <p14:creationId xmlns:p14="http://schemas.microsoft.com/office/powerpoint/2010/main" val="75294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Questions or Comments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cs typeface="Calibri" panose="020F0502020204030204"/>
            </a:endParaRPr>
          </a:p>
          <a:p>
            <a:endParaRPr lang="en-US">
              <a:cs typeface="Calibri" panose="020F0502020204030204"/>
            </a:endParaRPr>
          </a:p>
          <a:p>
            <a:pPr marL="0" indent="0">
              <a:buNone/>
            </a:pPr>
            <a:r>
              <a:rPr lang="en-US">
                <a:cs typeface="Calibri" panose="020F0502020204030204"/>
              </a:rPr>
              <a:t>Any questions or comments about this CoP?</a:t>
            </a:r>
          </a:p>
          <a:p>
            <a:pPr marL="0" indent="0">
              <a:buNone/>
            </a:pPr>
            <a:endParaRPr lang="en-US">
              <a:cs typeface="Calibri" panose="020F0502020204030204"/>
            </a:endParaRPr>
          </a:p>
          <a:p>
            <a:pPr marL="0" indent="0">
              <a:buNone/>
            </a:pPr>
            <a:r>
              <a:rPr lang="en-US">
                <a:cs typeface="Calibri" panose="020F0502020204030204"/>
              </a:rPr>
              <a:t>All additional comments and questions can be sent to </a:t>
            </a:r>
            <a:r>
              <a:rPr lang="en-US">
                <a:cs typeface="Calibri"/>
                <a:hlinkClick r:id="rId3"/>
              </a:rPr>
              <a:t>amcpherson@naccho.org</a:t>
            </a:r>
            <a:r>
              <a:rPr lang="en-US">
                <a:cs typeface="Calibri"/>
              </a:rPr>
              <a:t>. </a:t>
            </a:r>
            <a:endParaRPr lang="en-US"/>
          </a:p>
        </p:txBody>
      </p:sp>
    </p:spTree>
    <p:extLst>
      <p:ext uri="{BB962C8B-B14F-4D97-AF65-F5344CB8AC3E}">
        <p14:creationId xmlns:p14="http://schemas.microsoft.com/office/powerpoint/2010/main" val="966376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Introductions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838200" y="2379806"/>
            <a:ext cx="5874328" cy="3797157"/>
          </a:xfrm>
        </p:spPr>
        <p:txBody>
          <a:bodyPr vert="horz" lIns="91440" tIns="45720" rIns="91440" bIns="45720" rtlCol="0" anchor="t">
            <a:normAutofit/>
          </a:bodyPr>
          <a:lstStyle/>
          <a:p>
            <a:pPr marL="0" indent="0">
              <a:buNone/>
            </a:pPr>
            <a:r>
              <a:rPr lang="en-US" b="1">
                <a:cs typeface="Calibri" panose="020F0502020204030204"/>
              </a:rPr>
              <a:t>Dennis Small</a:t>
            </a:r>
            <a:endParaRPr lang="en-US">
              <a:cs typeface="Calibri" panose="020F0502020204030204"/>
            </a:endParaRPr>
          </a:p>
          <a:p>
            <a:pPr marL="0" indent="0">
              <a:buNone/>
            </a:pPr>
            <a:r>
              <a:rPr lang="en-US">
                <a:cs typeface="Calibri" panose="020F0502020204030204"/>
              </a:rPr>
              <a:t>Chief Technology Officer at NACCHO</a:t>
            </a:r>
          </a:p>
          <a:p>
            <a:pPr marL="0" indent="0">
              <a:buNone/>
            </a:pPr>
            <a:endParaRPr lang="en-US"/>
          </a:p>
          <a:p>
            <a:r>
              <a:rPr lang="en-US">
                <a:cs typeface="Calibri"/>
              </a:rPr>
              <a:t>Responsible for NACCHO's IT infrastructure, websites, member database</a:t>
            </a:r>
            <a:endParaRPr lang="en-US"/>
          </a:p>
          <a:p>
            <a:r>
              <a:rPr lang="en-US"/>
              <a:t>This CoP was inspired by a site visit made to Orange County Florida</a:t>
            </a:r>
            <a:endParaRPr lang="en-US">
              <a:cs typeface="Calibri"/>
            </a:endParaRPr>
          </a:p>
          <a:p>
            <a:endParaRPr lang="en-US">
              <a:cs typeface="Calibri"/>
            </a:endParaRPr>
          </a:p>
        </p:txBody>
      </p:sp>
      <p:pic>
        <p:nvPicPr>
          <p:cNvPr id="4" name="Picture 4" descr="Two people standing in front of a stage&#10;&#10;Description generated with high confidence">
            <a:extLst>
              <a:ext uri="{FF2B5EF4-FFF2-40B4-BE49-F238E27FC236}">
                <a16:creationId xmlns:a16="http://schemas.microsoft.com/office/drawing/2014/main" id="{3A29A1D5-DBD6-4DCC-9B61-3E747A91A41A}"/>
              </a:ext>
            </a:extLst>
          </p:cNvPr>
          <p:cNvPicPr>
            <a:picLocks noChangeAspect="1"/>
          </p:cNvPicPr>
          <p:nvPr/>
        </p:nvPicPr>
        <p:blipFill>
          <a:blip r:embed="rId3"/>
          <a:stretch>
            <a:fillRect/>
          </a:stretch>
        </p:blipFill>
        <p:spPr>
          <a:xfrm>
            <a:off x="7051964" y="2377617"/>
            <a:ext cx="4572000" cy="3031020"/>
          </a:xfrm>
          <a:prstGeom prst="rect">
            <a:avLst/>
          </a:prstGeom>
        </p:spPr>
      </p:pic>
    </p:spTree>
    <p:extLst>
      <p:ext uri="{BB962C8B-B14F-4D97-AF65-F5344CB8AC3E}">
        <p14:creationId xmlns:p14="http://schemas.microsoft.com/office/powerpoint/2010/main" val="104028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Local Health IT CoP</a:t>
            </a: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pPr marL="0" indent="0" algn="ctr">
              <a:buNone/>
            </a:pPr>
            <a:r>
              <a:rPr lang="en-US" b="1">
                <a:cs typeface="Calibri" panose="020F0502020204030204"/>
              </a:rPr>
              <a:t>Agenda</a:t>
            </a:r>
          </a:p>
          <a:p>
            <a:pPr marL="0" indent="0">
              <a:buNone/>
            </a:pPr>
            <a:endParaRPr lang="en-US"/>
          </a:p>
          <a:p>
            <a:r>
              <a:rPr lang="en-US"/>
              <a:t>Introductions: What is impacting your local health department?</a:t>
            </a:r>
            <a:endParaRPr lang="en-US">
              <a:cs typeface="Calibri"/>
            </a:endParaRPr>
          </a:p>
          <a:p>
            <a:r>
              <a:rPr lang="en-US">
                <a:cs typeface="Calibri"/>
              </a:rPr>
              <a:t>Goals of the CoP </a:t>
            </a:r>
            <a:endParaRPr lang="en-US"/>
          </a:p>
          <a:p>
            <a:r>
              <a:rPr lang="en-US" u="sng"/>
              <a:t>Priority 1:</a:t>
            </a:r>
            <a:r>
              <a:rPr lang="en-US"/>
              <a:t> Discuss the LHIT Virtual Conference </a:t>
            </a:r>
            <a:endParaRPr lang="en-US">
              <a:cs typeface="Calibri"/>
            </a:endParaRPr>
          </a:p>
          <a:p>
            <a:r>
              <a:rPr lang="en-US" u="sng"/>
              <a:t>Priority 2:</a:t>
            </a:r>
            <a:r>
              <a:rPr lang="en-US"/>
              <a:t> Discuss potential speakers related to topics </a:t>
            </a:r>
            <a:endParaRPr lang="en-US">
              <a:cs typeface="Calibri"/>
            </a:endParaRPr>
          </a:p>
          <a:p>
            <a:r>
              <a:rPr lang="en-US" u="sng"/>
              <a:t>Priority 3:</a:t>
            </a:r>
            <a:r>
              <a:rPr lang="en-US"/>
              <a:t> Discuss tool suggestions </a:t>
            </a:r>
            <a:endParaRPr lang="en-US">
              <a:cs typeface="Calibri"/>
            </a:endParaRPr>
          </a:p>
          <a:p>
            <a:r>
              <a:rPr lang="en-US" u="sng"/>
              <a:t>Priority 4:</a:t>
            </a:r>
            <a:r>
              <a:rPr lang="en-US"/>
              <a:t> Volunteer opportunities, NACCHO Annual, and follow up  </a:t>
            </a:r>
            <a:endParaRPr lang="en-US">
              <a:cs typeface="Calibri"/>
            </a:endParaRPr>
          </a:p>
          <a:p>
            <a:endParaRPr lang="en-US">
              <a:cs typeface="Calibri"/>
            </a:endParaRPr>
          </a:p>
        </p:txBody>
      </p:sp>
    </p:spTree>
    <p:extLst>
      <p:ext uri="{BB962C8B-B14F-4D97-AF65-F5344CB8AC3E}">
        <p14:creationId xmlns:p14="http://schemas.microsoft.com/office/powerpoint/2010/main" val="22612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Introductions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5105400" y="2449079"/>
            <a:ext cx="6165273" cy="1912938"/>
          </a:xfrm>
        </p:spPr>
        <p:txBody>
          <a:bodyPr vert="horz" lIns="91440" tIns="45720" rIns="91440" bIns="45720" rtlCol="0" anchor="t">
            <a:noAutofit/>
          </a:bodyPr>
          <a:lstStyle/>
          <a:p>
            <a:pPr marL="0" indent="0">
              <a:buNone/>
            </a:pPr>
            <a:r>
              <a:rPr lang="en-US" b="1">
                <a:cs typeface="Calibri" panose="020F0502020204030204"/>
              </a:rPr>
              <a:t>We</a:t>
            </a:r>
            <a:r>
              <a:rPr lang="en-US" b="1"/>
              <a:t> want to hear from you! </a:t>
            </a:r>
            <a:br>
              <a:rPr lang="en-US" b="1"/>
            </a:br>
            <a:endParaRPr lang="en-US" b="1">
              <a:cs typeface="Calibri"/>
            </a:endParaRPr>
          </a:p>
          <a:p>
            <a:r>
              <a:rPr lang="en-US"/>
              <a:t>Introduce yourself: Title and organization</a:t>
            </a:r>
            <a:endParaRPr lang="en-US">
              <a:cs typeface="Calibri"/>
            </a:endParaRPr>
          </a:p>
          <a:p>
            <a:r>
              <a:rPr lang="en-US">
                <a:cs typeface="Calibri"/>
              </a:rPr>
              <a:t>What interested you in this Community of Practice?</a:t>
            </a:r>
          </a:p>
          <a:p>
            <a:r>
              <a:rPr lang="en-US">
                <a:cs typeface="Calibri"/>
              </a:rPr>
              <a:t>What are some IT issues that are impacting your community right now?</a:t>
            </a:r>
          </a:p>
        </p:txBody>
      </p:sp>
      <p:pic>
        <p:nvPicPr>
          <p:cNvPr id="5" name="Picture 5" descr="A group of people sitting at a table&#10;&#10;Description generated with very high confidence">
            <a:extLst>
              <a:ext uri="{FF2B5EF4-FFF2-40B4-BE49-F238E27FC236}">
                <a16:creationId xmlns:a16="http://schemas.microsoft.com/office/drawing/2014/main" id="{70B3A64C-6040-419C-8D37-7614C2A8ABFC}"/>
              </a:ext>
            </a:extLst>
          </p:cNvPr>
          <p:cNvPicPr>
            <a:picLocks noChangeAspect="1"/>
          </p:cNvPicPr>
          <p:nvPr/>
        </p:nvPicPr>
        <p:blipFill>
          <a:blip r:embed="rId3"/>
          <a:stretch>
            <a:fillRect/>
          </a:stretch>
        </p:blipFill>
        <p:spPr>
          <a:xfrm>
            <a:off x="803563" y="2446756"/>
            <a:ext cx="3920837" cy="2601797"/>
          </a:xfrm>
          <a:prstGeom prst="rect">
            <a:avLst/>
          </a:prstGeom>
        </p:spPr>
      </p:pic>
    </p:spTree>
    <p:extLst>
      <p:ext uri="{BB962C8B-B14F-4D97-AF65-F5344CB8AC3E}">
        <p14:creationId xmlns:p14="http://schemas.microsoft.com/office/powerpoint/2010/main" val="196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Goals of the Local Health IT CoP</a:t>
            </a: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cs typeface="Calibri" panose="020F0502020204030204"/>
              </a:rPr>
              <a:t>Goals</a:t>
            </a:r>
            <a:endParaRPr lang="en-US" b="1"/>
          </a:p>
          <a:p>
            <a:endParaRPr lang="en-US">
              <a:cs typeface="Calibri" panose="020F0502020204030204"/>
            </a:endParaRPr>
          </a:p>
          <a:p>
            <a:r>
              <a:rPr lang="en-US">
                <a:cs typeface="Calibri" panose="020F0502020204030204"/>
              </a:rPr>
              <a:t>To bring together local health IT departments from across the country to share tips and best practices</a:t>
            </a:r>
          </a:p>
          <a:p>
            <a:r>
              <a:rPr lang="en-US">
                <a:cs typeface="Calibri" panose="020F0502020204030204"/>
              </a:rPr>
              <a:t>To discuss topics such as cybersecurity, interoperability, telehealth, hyperconvergence, and more</a:t>
            </a:r>
          </a:p>
        </p:txBody>
      </p:sp>
    </p:spTree>
    <p:extLst>
      <p:ext uri="{BB962C8B-B14F-4D97-AF65-F5344CB8AC3E}">
        <p14:creationId xmlns:p14="http://schemas.microsoft.com/office/powerpoint/2010/main" val="92591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LHIT Virtual Conference</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cs typeface="Calibri"/>
              </a:rPr>
              <a:t>Vision</a:t>
            </a:r>
            <a:endParaRPr lang="en-US">
              <a:cs typeface="Calibri"/>
            </a:endParaRPr>
          </a:p>
          <a:p>
            <a:pPr marL="0" indent="0">
              <a:buNone/>
            </a:pPr>
            <a:endParaRPr lang="en-US">
              <a:cs typeface="Calibri"/>
            </a:endParaRPr>
          </a:p>
          <a:p>
            <a:pPr marL="0" indent="0">
              <a:buNone/>
            </a:pPr>
            <a:r>
              <a:rPr lang="en-US">
                <a:cs typeface="Calibri"/>
              </a:rPr>
              <a:t>NACCHO Local Health IT 2019 will be an online space for IT staff to meet virtually and share replicable best practices with an emphasis on websites, social media, and other digital media.</a:t>
            </a:r>
          </a:p>
          <a:p>
            <a:pPr marL="0" indent="0">
              <a:buNone/>
            </a:pPr>
            <a:endParaRPr lang="en-US">
              <a:cs typeface="Calibri"/>
            </a:endParaRPr>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10984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365125"/>
            <a:ext cx="10515600" cy="1325563"/>
          </a:xfrm>
        </p:spPr>
        <p:txBody>
          <a:bodyPr/>
          <a:lstStyle/>
          <a:p>
            <a:r>
              <a:rPr lang="en-US" b="1">
                <a:solidFill>
                  <a:schemeClr val="bg1"/>
                </a:solidFill>
              </a:rPr>
              <a:t>LHIT Virtual Conference</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838200" y="1825625"/>
            <a:ext cx="10515600" cy="4351338"/>
          </a:xfrm>
        </p:spPr>
        <p:txBody>
          <a:bodyPr vert="horz" lIns="91440" tIns="45720" rIns="91440" bIns="45720" rtlCol="0" anchor="t">
            <a:normAutofit/>
          </a:bodyPr>
          <a:lstStyle/>
          <a:p>
            <a:endParaRPr lang="en-US">
              <a:cs typeface="Calibri"/>
            </a:endParaRPr>
          </a:p>
          <a:p>
            <a:endParaRPr lang="en-US">
              <a:cs typeface="Calibri"/>
            </a:endParaRPr>
          </a:p>
        </p:txBody>
      </p:sp>
      <p:graphicFrame>
        <p:nvGraphicFramePr>
          <p:cNvPr id="20" name="Diagram 20">
            <a:extLst>
              <a:ext uri="{FF2B5EF4-FFF2-40B4-BE49-F238E27FC236}">
                <a16:creationId xmlns:a16="http://schemas.microsoft.com/office/drawing/2014/main" id="{B1C105BC-4BBD-4FAF-B692-1AA6528EBA17}"/>
              </a:ext>
            </a:extLst>
          </p:cNvPr>
          <p:cNvGraphicFramePr/>
          <p:nvPr>
            <p:extLst>
              <p:ext uri="{D42A27DB-BD31-4B8C-83A1-F6EECF244321}">
                <p14:modId xmlns:p14="http://schemas.microsoft.com/office/powerpoint/2010/main" val="3106927383"/>
              </p:ext>
            </p:extLst>
          </p:nvPr>
        </p:nvGraphicFramePr>
        <p:xfrm>
          <a:off x="3538223" y="1611397"/>
          <a:ext cx="6165272" cy="4904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4" name="TextBox 313">
            <a:extLst>
              <a:ext uri="{FF2B5EF4-FFF2-40B4-BE49-F238E27FC236}">
                <a16:creationId xmlns:a16="http://schemas.microsoft.com/office/drawing/2014/main" id="{B354662C-FBD3-4650-A9BE-E5BF88831062}"/>
              </a:ext>
            </a:extLst>
          </p:cNvPr>
          <p:cNvSpPr txBox="1"/>
          <p:nvPr/>
        </p:nvSpPr>
        <p:spPr>
          <a:xfrm>
            <a:off x="3711880" y="3837140"/>
            <a:ext cx="1970762"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AUDIENCE</a:t>
            </a:r>
            <a:endParaRPr lang="en-US" sz="2400" b="1">
              <a:solidFill>
                <a:schemeClr val="bg1"/>
              </a:solidFill>
              <a:cs typeface="Calibri"/>
            </a:endParaRPr>
          </a:p>
        </p:txBody>
      </p:sp>
    </p:spTree>
    <p:extLst>
      <p:ext uri="{BB962C8B-B14F-4D97-AF65-F5344CB8AC3E}">
        <p14:creationId xmlns:p14="http://schemas.microsoft.com/office/powerpoint/2010/main" val="131291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LHIT Virtual Conference</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cs typeface="Calibri"/>
              </a:rPr>
              <a:t>Goals</a:t>
            </a:r>
            <a:endParaRPr lang="en-US">
              <a:cs typeface="Calibri"/>
            </a:endParaRPr>
          </a:p>
          <a:p>
            <a:endParaRPr lang="en-US">
              <a:cs typeface="Calibri"/>
            </a:endParaRPr>
          </a:p>
        </p:txBody>
      </p:sp>
      <p:graphicFrame>
        <p:nvGraphicFramePr>
          <p:cNvPr id="56" name="Diagram 56">
            <a:extLst>
              <a:ext uri="{FF2B5EF4-FFF2-40B4-BE49-F238E27FC236}">
                <a16:creationId xmlns:a16="http://schemas.microsoft.com/office/drawing/2014/main" id="{6A2B4280-0B85-42A5-9EC8-537054B6C001}"/>
              </a:ext>
            </a:extLst>
          </p:cNvPr>
          <p:cNvGraphicFramePr/>
          <p:nvPr>
            <p:extLst>
              <p:ext uri="{D42A27DB-BD31-4B8C-83A1-F6EECF244321}">
                <p14:modId xmlns:p14="http://schemas.microsoft.com/office/powerpoint/2010/main" val="3459515271"/>
              </p:ext>
            </p:extLst>
          </p:nvPr>
        </p:nvGraphicFramePr>
        <p:xfrm>
          <a:off x="3131128" y="2279073"/>
          <a:ext cx="5957454" cy="4059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276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dirty="0">
                <a:solidFill>
                  <a:schemeClr val="bg1"/>
                </a:solidFill>
              </a:rPr>
              <a:t>LHIT Virtual Conference</a:t>
            </a:r>
            <a:endParaRPr lang="en-US" dirty="0"/>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90600" y="19780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cs typeface="Calibri" panose="020F0502020204030204"/>
              </a:rPr>
              <a:t>Topics/Speakers – IT Staff</a:t>
            </a:r>
            <a:endParaRPr lang="en-US" b="1" dirty="0"/>
          </a:p>
          <a:p>
            <a:r>
              <a:rPr lang="en-US" dirty="0">
                <a:cs typeface="Calibri"/>
              </a:rPr>
              <a:t>General Session: Interoperability</a:t>
            </a:r>
          </a:p>
          <a:p>
            <a:r>
              <a:rPr lang="en-US" dirty="0">
                <a:cs typeface="Calibri"/>
              </a:rPr>
              <a:t>Security and Data Privacy</a:t>
            </a:r>
          </a:p>
          <a:p>
            <a:r>
              <a:rPr lang="en-US" dirty="0">
                <a:cs typeface="Calibri"/>
              </a:rPr>
              <a:t>Hyperconvergence</a:t>
            </a:r>
          </a:p>
          <a:p>
            <a:r>
              <a:rPr lang="en-US" dirty="0">
                <a:cs typeface="Calibri"/>
              </a:rPr>
              <a:t>Malware and Phishing Attacks</a:t>
            </a:r>
          </a:p>
          <a:p>
            <a:r>
              <a:rPr lang="en-US" dirty="0">
                <a:cs typeface="Calibri"/>
              </a:rPr>
              <a:t>Telehealth</a:t>
            </a:r>
          </a:p>
          <a:p>
            <a:r>
              <a:rPr lang="en-US" dirty="0">
                <a:cs typeface="Calibri"/>
              </a:rPr>
              <a:t>General Session: Health Data During Emergencies</a:t>
            </a:r>
          </a:p>
          <a:p>
            <a:endParaRPr lang="en-US">
              <a:cs typeface="Calibri"/>
            </a:endParaRPr>
          </a:p>
        </p:txBody>
      </p:sp>
    </p:spTree>
    <p:extLst>
      <p:ext uri="{BB962C8B-B14F-4D97-AF65-F5344CB8AC3E}">
        <p14:creationId xmlns:p14="http://schemas.microsoft.com/office/powerpoint/2010/main" val="22884512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68b3755-2db9-41d4-88ce-e0cf2a61b51d">
      <UserInfo>
        <DisplayName>Shauna McLaughlin</DisplayName>
        <AccountId>13</AccountId>
        <AccountType/>
      </UserInfo>
      <UserInfo>
        <DisplayName>Dennis Small</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5BA108D048D54C94321FC32E877AB6" ma:contentTypeVersion="4" ma:contentTypeDescription="Create a new document." ma:contentTypeScope="" ma:versionID="92d986ed3302c5cfb657e0a9d801b402">
  <xsd:schema xmlns:xsd="http://www.w3.org/2001/XMLSchema" xmlns:xs="http://www.w3.org/2001/XMLSchema" xmlns:p="http://schemas.microsoft.com/office/2006/metadata/properties" xmlns:ns2="c0296a61-e284-40f1-bce3-9979ca9d4c75" xmlns:ns3="f68b3755-2db9-41d4-88ce-e0cf2a61b51d" targetNamespace="http://schemas.microsoft.com/office/2006/metadata/properties" ma:root="true" ma:fieldsID="b46c73b4ac2ebe4e77e2bb9371f89a09" ns2:_="" ns3:_="">
    <xsd:import namespace="c0296a61-e284-40f1-bce3-9979ca9d4c75"/>
    <xsd:import namespace="f68b3755-2db9-41d4-88ce-e0cf2a61b5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296a61-e284-40f1-bce3-9979ca9d4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8b3755-2db9-41d4-88ce-e0cf2a61b5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F5BCC-4BB9-41A6-856B-27044ED7F34D}">
  <ds:schemaRefs>
    <ds:schemaRef ds:uri="http://schemas.microsoft.com/office/2006/metadata/properties"/>
    <ds:schemaRef ds:uri="http://schemas.microsoft.com/office/infopath/2007/PartnerControls"/>
    <ds:schemaRef ds:uri="f68b3755-2db9-41d4-88ce-e0cf2a61b51d"/>
  </ds:schemaRefs>
</ds:datastoreItem>
</file>

<file path=customXml/itemProps2.xml><?xml version="1.0" encoding="utf-8"?>
<ds:datastoreItem xmlns:ds="http://schemas.openxmlformats.org/officeDocument/2006/customXml" ds:itemID="{2A3F8A48-99DB-4EB1-AD45-EF8806A6B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296a61-e284-40f1-bce3-9979ca9d4c75"/>
    <ds:schemaRef ds:uri="f68b3755-2db9-41d4-88ce-e0cf2a61b5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145A6E-91A4-498D-A28E-5B0BA9D13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Introductions</vt:lpstr>
      <vt:lpstr>Local Health IT CoP</vt:lpstr>
      <vt:lpstr>Introductions</vt:lpstr>
      <vt:lpstr>Goals of the Local Health IT CoP</vt:lpstr>
      <vt:lpstr>LHIT Virtual Conference</vt:lpstr>
      <vt:lpstr>LHIT Virtual Conference</vt:lpstr>
      <vt:lpstr>LHIT Virtual Conference</vt:lpstr>
      <vt:lpstr>LHIT Virtual Conference</vt:lpstr>
      <vt:lpstr>LHIT Virtual Conference</vt:lpstr>
      <vt:lpstr>Tools</vt:lpstr>
      <vt:lpstr>Volunteer and Speaking Opportunities</vt:lpstr>
      <vt:lpstr>Next Meeting</vt:lpstr>
      <vt:lpstr>Virtual Communities</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cp:revision>
  <dcterms:created xsi:type="dcterms:W3CDTF">2013-07-15T20:26:40Z</dcterms:created>
  <dcterms:modified xsi:type="dcterms:W3CDTF">2019-03-21T20:12:45Z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14</vt:lpwstr>
  </property>
  <property fmtid="{D5CDD505-2E9C-101B-9397-08002B2CF9AE}" pid="3" name="ContentTypeId">
    <vt:lpwstr>0x010100795BA108D048D54C94321FC32E877AB6</vt:lpwstr>
  </property>
  <property fmtid="{D5CDD505-2E9C-101B-9397-08002B2CF9AE}" pid="4" name="AuthorIds_UIVersion_3072">
    <vt:lpwstr>14</vt:lpwstr>
  </property>
  <property fmtid="{D5CDD505-2E9C-101B-9397-08002B2CF9AE}" pid="5" name="AuthorIds_UIVersion_9728">
    <vt:lpwstr>14</vt:lpwstr>
  </property>
</Properties>
</file>